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516BAE-2737-464E-B994-7D8C611A1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658AA1-942E-419C-9C37-463C01D22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E5604C-4B01-4000-B20B-0227FDC15D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52D3C2-8780-4F9C-BCA8-1E292B2757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870AF7-0E48-45F6-BF4D-5BA4F83B85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F853B7-C284-475F-9BFF-C7B09DE8D8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16CEA6-D47B-471E-BED3-0C8F01FFBD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DF4086-2AD2-47BD-AF5B-B7C15B697A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204E1E-7D18-40D3-8B0B-021E0CCBD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F73690-F89F-43C5-A171-7FFCE4E0F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47F9F2-F9F6-44B2-B324-D7643B33D6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213344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医药经理的项目管理和业务发展能力</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项目管理基础知识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医药经理的项目管理能力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业务发展策略与规划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团队协作与沟通技巧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创新思维与学习能力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随着医药行业的快速发展，医药经理在项目管理和业务发展方面的能力对于企业的成功至关重要。他们需要具备全面的知识和技能，以便有效地管理项目、推动业务增长并应对市场挑战。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阐述医药经理在项目管理和业务发展中的重要性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了提升项目管理和业务发展能力，医药经理需要不断学习新知识、掌握新技能，并积极参与行业交流和合作。本文将探讨医药经理在项目管理和业务发展方面的关键能力，并提供一些建议和方法，帮助他们提升这些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探讨医药经理如何提升项目管理和业务发展能力</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项目管理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医药经理需要负责规划、组织、指导和监控医药研发项目的进展，确保项目按照预定目标、预算和时间表进行。他们需要协调内部和外部资源，解决项目过程中的问题和挑战，以确保项目的成功实施。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业务发展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医药经理还需要关注市场动态和竞争态势，制定并执行业务发展策略，以推动企业在市场中的增长和扩张。他们需要寻找新的商业机会，拓展合作伙伴关系，并领导谈判和签订合同。</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团队管理与领导</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除了项目管理和业务发展职责外，医药经理还需要领导和管理团队，激发团队成员的潜力，提高整体绩效。他们需要具备良好的沟通技巧和领导能力，以便有效地与团队成员、上级和其他利益相关者合作。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医药经理的角色与职责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项目管理基础知识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项目管理是一种系统性的方法，用于规划、组织、指导和控制项目的各个方面，以实现项目目标。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在医药行业中，项目管理能够确保药品研发、临床试验、注册申请等项目的顺利实施，提高资源利用效率，降低风险，最终促进企业的业务发展。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项目管理的定义和重要性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收尾过程组</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完成项目验收，总结项目经验教训，释放项目资源，并完成相关文档归档。</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监控过程组</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跟踪项目进度，评估项目绩效，确保项目按照计划进行，并及时调整项目计划。</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执行过程组</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按照项目计划实施项目，包括资源采购、团队建设、沟通协调等工作。</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启动过程组</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确立项目目标，明确项目范围，组建项目团队，并获得项目授权。</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规划过程组</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制定详细的项目计划，包括时间、成本、质量、风险等方面的规划。</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项目管理的五个过程组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协调项目各要素之间的相互关系，确保项目整体目标的实现。</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项目整合管理</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明确项目范围，防止范围蔓延，确保项目成果符合需求。</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项目范围管理</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制定项目进度计划，确保项目按时完成。</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项目时间管理</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项目管理的十大知识领域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预测项目成本，制定成本预算，实施成本控制。</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项目成本管理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制定质量标准，实施质量保证和质量控制，确保项目成果符合要求。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项目质量管理</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组建高效的项目团队，实施团队建设和激励措施。</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项目人力资源管理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项目管理的十大知识领域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制定沟通计划，确保项目信息的有效传递和处理。</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项目沟通管理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识别、评估、应对和监控项目风险。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项目风险管理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实施采购计划，确保项目所需资源的及时供应。</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项目采购管理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识别和管理项目干系人的期望和需求，确保项目顺利实施并获得支持。</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项目干系人管理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项目管理的十大知识领域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医药经理的项目管理能力</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医药经理需要具备深入的市场调研能力，了解行业动态、市场需求、竞争对手情况，为项目策划提供有力支持。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市场调研与分析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根据市场调研结果，对项目进行可行性评估，包括技术可行性、经济可行性、社会可行性等方面，确保项目的可行性。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项目可行性评估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根据评估结果，制定项目建议书或立项申请书，明确项目目标、实施方案、预期成果等，提交给相关部门或领导审批。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项目立项申请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项目策划与立项能力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根据项目目标，制定详细的项目计划，包括任务分解、时间节点、资源分配等，确保项目按计划进行。</a:t>
            </a:r>
          </a:p>
        </p:txBody>
      </p:sp>
      <p:pic>
        <p:nvPicPr>
          <p:cNvPr id="6" name="Picture 6"/>
          <p:cNvPicPr>
            <a:picLocks noChangeAspect="1"/>
          </p:cNvPicPr>
          <p:nvPr/>
        </p:nvPicPr>
        <p:blipFill>
          <a:blip r:embed="rId2"/>
          <a:srcRect l="6299" r="629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制定项目计划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通过定期的项目进度会议、进度报告等方式，监控项目进度，及时发现并解决问题，确保项目按时完成。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进度监控与调整</a:t>
            </a:r>
          </a:p>
        </p:txBody>
      </p:sp>
      <p:pic>
        <p:nvPicPr>
          <p:cNvPr id="10" name="Picture 10"/>
          <p:cNvPicPr>
            <a:picLocks noChangeAspect="1"/>
          </p:cNvPicPr>
          <p:nvPr/>
        </p:nvPicPr>
        <p:blipFill>
          <a:blip r:embed="rId3"/>
          <a:srcRect l="34375" r="34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医药经理需要具备跨部门协调能力，与研发、生产、销售等部门紧密合作，确保项目进度不受影响。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跨部门协调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项目进度管理能力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质量标准制定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根据项目需求和相关法规，制定项目质量标准和质量管理体系，确保项目质量符合要求。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质量监控与改进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通过定期的质量检查、质量评估等方式，监控项目质量，及时发现并改进问题，提高项目质量水平。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质量风险管理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识别项目中存在的质量风险，制定相应的应对措施和预案，降低质量风险对项目的影响。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项目质量管理能力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945" r="1894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风险监控与报告</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通过定期的风险评估会议、风险报告等方式，监控项目风险状况，及时发现并处理风险事件，确保项目顺利进行。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风险识别与评估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通过项目分析、专家咨询等方式，识别项目中存在的风险，并进行评估和分析，确定风险等级和影响程度。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风险应对策略制定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根据风险评估结果，制定相应的风险应对策略和措施，包括风险规避、风险减轻、风险转移等。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项目风险管理能力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业务发展策略与规划</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市场调研</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深入了解行业趋势、市场需求、竞争对手情况，为制定业务发展策略提供数据支持。</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目标市场选择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根据市场调研结果，选择具有潜力的目标市场，明确市场定位。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客户需求分析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深入了解目标客户群体的需求和偏好，为产品策略制定提供依据。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市场分析与定位</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https://d.book118.com/975213344110011103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2024-09-12T14:20:48.417</cp:lastPrinted>
  <dcterms:created xsi:type="dcterms:W3CDTF">2024-09-12T06:20:48Z</dcterms:created>
  <dcterms:modified xsi:type="dcterms:W3CDTF">2024-09-12T06:20:50Z</dcterms:modified>
</cp:coreProperties>
</file>