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253CC5-76CC-4264-B2B9-8251A22BC0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CD6B47-D904-4577-A699-A0CF2D86D9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F59C16-5DA6-4D59-96B4-BAB2062E6C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D5A349-2C90-43D8-9237-665C4535AE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59416F-E26D-493D-99A3-0B899BC81C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A4700BB-74D6-42F0-8B7E-76E51FEB8B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88007E3-FEC0-42F9-863F-3192CC7162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D83550-E5C3-4027-B05F-B36CBB7795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5CE859-7CAA-478E-82E0-8ABF36CD34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065A98-EE94-4E18-AAD2-5637C6C777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C243AA-E27D-4802-80A2-8B2A2F4E85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5220111324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经方药对口角炎的临床应用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口角炎概述与分类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经方药物组成与功效分析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临床应用案例分享与效果评价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现代医学视角下的经方药研究进展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总结：提高经方药对口角炎治愈率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口角炎概述与分类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口角炎是上下唇联合处口角区发生的各种炎症的总称，可见于任何年龄段的人群。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口角炎的诱发因素较多，常见的有感染、创伤、营养不良、维生素缺乏等。此外，不良的生活习惯，如舔唇、咬唇等，也可能导致口角炎的发生。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口角炎定义及发病原因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口角炎患者主要表现为口角区充血、红肿、疼痛、糜烂等症状。严重时，可出现张口受限、口角溢脓等现象。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根据患者的临床表现和体征，结合病史和相关检查，如血常规、细菌培养等，可进行明确诊断。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诊断依据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临床表现与诊断依据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口角炎的治疗应针对病因进行，包括局部用药、口服药物等。同时，患者应注意保持口腔卫生，避免不良刺激。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大多数口角炎患者经过及时、有效的治疗后，预后良好。但部分患者可能因治疗不及时或不当，导致病情迁延不愈或反复发作。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预后评估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治疗方法及预后评估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保持口腔卫生，纠正不良习惯，如舔唇、咬唇等。同时，加强锻炼，增强身体抵抗力，预防感染性口角炎的发生。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生活调养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饮食宜清淡、易消化，避免辛辣刺激性食物。保持心情愉悦，避免过度劳累和紧张。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预防措施与生活调养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经方药物组成与功效分析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常用经方药物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包括黄连、黄芩、黄柏等清热解毒药，以及生地黄、玄参等滋阴降火药。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配伍原则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根据口角炎的发病机制，结合患者体质和症状，进行药物的合理配伍，以达到清热解毒、滋阴降火的目的。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常用经方药物介绍及配伍原则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药物功效与作用机制探讨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清热解毒药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具有抗菌、抗病毒、抗炎等作用，能有效缓解口角炎的炎症反应。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滋阴降火药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能够调节人体阴阳平衡，降低虚火，促进口角炎的愈合。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根据患者病情、年龄、体质等因素，对药物剂量进行合理调整。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剂量调整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针对不同患者的具体情况，制定个性化的治疗方案，提高治疗效果。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个性化治疗方案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剂量调整与个性化治疗方案设计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注意事项及不良反应监测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在使用经方药物治疗口角炎时，需注意药物的煎煮方法、服药时间等，以免影响疗效。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密切观察患者用药后的反应，如出现不适或异常反应，应及时进行处理和调整治疗方案。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不良反应监测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临床应用案例分享与效果评价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https://d.book118.com/975220111324011101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2024-09-10T12:12:30.465</cp:lastPrinted>
  <dcterms:created xsi:type="dcterms:W3CDTF">2024-09-10T04:12:30Z</dcterms:created>
  <dcterms:modified xsi:type="dcterms:W3CDTF">2024-09-10T04:12:32Z</dcterms:modified>
</cp:coreProperties>
</file>