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22139-6FA6-4957-8136-83D827444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1EF37-9071-4DC7-BA4F-93E7C86F1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C4881-824E-479C-A94B-05BA52A71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4EEC7-6E3A-4732-8EA5-880C82539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FA2F49-45A9-4456-94C5-BC11FA189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0FFA13-1B07-4B3D-AA65-AC240E4AE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5E1D40-9D56-4692-AE06-B9FEA065B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032BF-D5B2-45F7-80E5-1A42DFAF5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455DF-F475-47C3-A755-93CAD8572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BD688-09E1-4242-9753-ABDB5DA96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025C0-E8E3-425D-880B-C898758F8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2122134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《高一物理动量》ppt课件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动量定理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动量守恒定律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动量的变化率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动量与冲量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动量的基本概念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动量是描述物体运动状态的一个重要物理量，表示物体质量与速度的乘积。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动量是物体运动状态的一个物理量，表示物体在某一时刻所具有的运动状态。具体来说，动量是物体的质量与速度的乘积，用公式表示为p=mv，其中p表示动量，m表示质量，v表示速度。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2833" b="2833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在国际单位制中，动量的单位是千克·米/秒（kg·m/s）。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根据国际单位制的规定，动量的单位是千克·米/秒（kg·m/s）。这个单位是由质量单位千克（kg）和速度单位米/秒（m/s）相乘得到的。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动量的单位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动量的物理意义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动量是描述物体运动状态的一个重要物理量，它反映了物体运动时的质量和速度的综合效应。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是描述物体运动状态的一个重要物理量，它反映了物体运动时的质量和速度的综合效应。动量的大小表示物体运动的激烈程度和方向。当两个物体发生相互作用时，它们的动量会发生改变，遵循动量守恒定律。通过对动量的研究，我们可以更好地理解物体运动规律和相互作用机制，为解决实际问题提供重要的理论依据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动量定理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12" r="193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总结词：简洁明了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详细描述：动量定理是指物体所受合外力的冲量等于物体动量的变化量。公式表示为：Ft = Δp。其中，F表示合外力，t表示作用时间，Δp表示动量的变化量。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动量定理的表述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总结词：逻辑严密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详细描述：动量定理可以通过牛顿第二定律和运动学公式推导出来。根据牛顿第二定律，合外力等于质量与加速度的乘积，即F = ma。再结合运动学公式，可以得到速度与时间的关系式，进而推导出动量定理的表达式。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动量定理的推导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总结词：实际应用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详细描述：动量定理在现实生活中有着广泛的应用，例如在碰撞、爆炸、火箭发射等领域。通过应用动量定理，可以分析物体的运动状态和变化规律，从而为实际问题的解决提供理论支持。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动量定理的应用实例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动量守恒定律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https://d.book118.com/975221221343011042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2024-09-04T11:35:13.754</cp:lastPrinted>
  <dcterms:created xsi:type="dcterms:W3CDTF">2024-09-04T03:35:13Z</dcterms:created>
  <dcterms:modified xsi:type="dcterms:W3CDTF">2024-09-04T03:35:15Z</dcterms:modified>
</cp:coreProperties>
</file>