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F07CC-A46C-4745-9A29-9BA446522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7D575-597A-4668-A745-F1C194D6C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C787F-C17A-49B6-AC0B-BF5EF0716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DB019-8BBA-48AE-A506-48CA4CFA5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7B5C7-FA14-4E2A-8915-F62F93AE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2A6E8-6513-4A6B-942A-7C4341910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FCC64-604C-433B-81B1-5F91EC5D7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7913B-22DB-431C-80EE-508B0EBD1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9DB95-2BCB-436C-BEEA-55804CDF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7BE27-20B5-4C4A-AF79-9E03B70DD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F3E3C-161D-47E8-B1A2-C389159D2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23004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冰河英雄课件\n## 1.冰河英雄背景及特点介绍\n### 1.1冰河英雄所处的历史背景\n### 1.2冰河英雄的人物特点\n### 1.3冰河英雄的成就与影响\n## 2.冰河英雄的故事情节\n### 2.1冰河英雄的冒险起点\n### 2.2冰河英雄的挑战与成长\n### 2.3冰河英雄的决战与胜利\n## 3.冰河英雄的形象塑造\n### 3.1冰河英雄的视觉形象设计\n### 3.2冰河英雄的性格塑造与表现\n### 3.3冰河英雄的故事背景与情感深度\n## 4.冰河英雄的主题与象征意义\n### 4.1冰河英雄的主题探讨\n### 4.2冰河英雄的象征符号解析\n### 4.3冰河英雄的文化内涵与价值\n## 5.冰河英雄的传承与影响\n### 5.1冰河英雄在当代的传承方式\n### 5.2冰河英雄对其他作品的启示与影响\n### 5.3冰河英雄在文化史上的地位与价值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冰河英雄课件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冰河英雄背景及特点介绍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冰河时期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大约250万年前，地球进入冰河时期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冰川覆盖大部分地区，气候严寒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动植物适应环境变化，演化出独特特征</a:t>
                </a:r>
                <a:endParaRPr/>
              </a:p>
            </p:txBody>
          </p:sp>
          <p:sp>
            <p:nvSpPr>
              <p:cNvPr id="17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人类起源与发展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人类起源于非洲，约200万年前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冰河时期人类迁徙，适应寒冷环境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人类文化与技术逐渐发展，形成独特文明</a:t>
                </a:r>
                <a:endParaRPr/>
              </a:p>
            </p:txBody>
          </p:sp>
          <p:sp>
            <p:nvSpPr>
              <p:cNvPr id="18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冰河英雄的诞生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冰河时期英雄传说流传至今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英雄形象代表当时人类勇敢、智慧与力量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故事反映人类与环境的斗争，具有历史价值</a:t>
                </a:r>
                <a:endParaRPr/>
              </a:p>
            </p:txBody>
          </p:sp>
          <p:sp>
            <p:nvSpPr>
              <p:cNvPr id="18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冰河英雄所处的历史背景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勇敢面对恶劣环境，保护族人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敢于挑战强敌，保卫家园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无畏精神激励后人，成为英雄典范</a:t>
                </a:r>
                <a:endParaRPr/>
              </a:p>
            </p:txBody>
          </p:sp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勇敢无畏</a:t>
                </a:r>
                <a:endParaRPr/>
              </a:p>
            </p:txBody>
          </p:sp>
        </p:grpSp>
        <p:grpSp>
          <p:nvGrpSpPr>
            <p:cNvPr id="19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善于观察与思考，解决困难问题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发明创新，提高生活质量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智慧传承，成为民族文化的一部分</a:t>
                </a:r>
                <a:endParaRPr/>
              </a:p>
            </p:txBody>
          </p:sp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智慧聪明</a:t>
                </a:r>
                <a:endParaRPr/>
              </a:p>
            </p:txBody>
          </p:sp>
        </p:grpSp>
        <p:grpSp>
          <p:nvGrpSpPr>
            <p:cNvPr id="19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强大的体力与毅力，战胜自然与敌人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精湛的狩猎与战斗技巧，保护族人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力量象征，成为民族精神的代表</a:t>
                </a:r>
                <a:endParaRPr/>
              </a:p>
            </p:txBody>
          </p: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力量强大</a:t>
                </a:r>
                <a:endParaRPr/>
              </a:p>
            </p:txBody>
          </p:sp>
        </p:grpSp>
      </p:grpSp>
      <p:pic>
        <p:nvPicPr>
          <p:cNvPr id="20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冰河英雄的人物特点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战胜自然灾害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战胜冰川、雪崩等自然灾害，保护族人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拯救被困族人，展现英雄本色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战胜自然灾害的故事流传，成为勇敢的象征</a:t>
                </a:r>
                <a:endParaRPr/>
              </a:p>
            </p:txBody>
          </p:sp>
          <p:sp>
            <p:nvSpPr>
              <p:cNvPr id="21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战胜敌人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抵抗外敌侵略，保卫家园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击败敌人，维护民族尊严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战胜敌人的故事传承，成为力量的象征</a:t>
                </a:r>
                <a:endParaRPr/>
              </a:p>
            </p:txBody>
          </p:sp>
          <p:sp>
            <p:nvSpPr>
              <p:cNvPr id="21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冰河英雄的故事成为民族文化的一部分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英雄精神激励后人，传承民族文化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冰河英雄的影响，体现在语言、艺术、宗教等方面</a:t>
                </a:r>
                <a:endParaRPr/>
              </a:p>
            </p:txBody>
          </p:sp>
          <p:sp>
            <p:nvSpPr>
              <p:cNvPr id="22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冰河英雄的成就与影响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冰河英雄的故事情节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英雄出生与成长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出生于寒冰之地，天赋异禀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成长为族人中坚，肩负重任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勇闯冰原，寻找生存资源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遇到困境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遭遇冰川崩塌，族人被困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族人饥寒交迫，生命垂危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英雄挺身而出，拯救族人</a:t>
                </a:r>
                <a:endParaRPr/>
              </a:p>
            </p:txBody>
          </p:sp>
        </p:grpSp>
        <p:grpSp>
          <p:nvGrpSpPr>
            <p:cNvPr id="2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冒险开始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为了生存与尊严，英雄踏上冒险之路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遭遇强敌与挑战，不断成长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冒险故事传颂，成为冰河英雄的象征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冰河英雄的冒险起点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战胜冰川、雪崩等自然灾害，保护族人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拯救被困族人，展现英雄本色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战胜自然灾害的故事流传，成为勇敢的象征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挑战自然</a:t>
                </a:r>
                <a:endParaRPr/>
              </a:p>
            </p:txBody>
          </p:sp>
        </p:grpSp>
        <p:grpSp>
          <p:nvGrpSpPr>
            <p:cNvPr id="24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抵抗外敌侵略，保卫家园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击败敌人，维护民族尊严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战胜敌人的故事传承，成为力量的象征</a:t>
                </a:r>
                <a:endParaRPr/>
              </a:p>
            </p:txBody>
          </p:sp>
          <p:sp>
            <p:nvSpPr>
              <p:cNvPr id="24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挑战敌人</a:t>
                </a:r>
                <a:endParaRPr/>
              </a:p>
            </p:txBody>
          </p:sp>
          <p:sp>
            <p:nvSpPr>
              <p:cNvPr id="24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英雄不断挑战自我，突破极限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在困境中成长，变得更加坚强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自我挑战的故事激励后人，成为成长的典范</a:t>
                </a:r>
                <a:endParaRPr/>
              </a:p>
            </p:txBody>
          </p:sp>
          <p:sp>
            <p:nvSpPr>
              <p:cNvPr id="25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自我挑战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冰河英雄的挑战与成长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最后决战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英雄与强敌展开最后决战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决战过程惊心动魄，充满智慧与力量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决战结果影响族人命运，具有历史意义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胜利果实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英雄战胜强敌，保卫家园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族人安居乐业，幸福生活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胜利果实彰显英雄价值，成为永恒传说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传承荣耀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冰河英雄的决战与胜利故事传承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英雄精神激励后人，传承民族文化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冰河英雄的影响，体现在语言、艺术、宗教等方面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冰河英雄的决战与胜利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冰河英雄的形象塑造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形象为强壮的战士，肌肉线条分明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眼神坚毅，充满力量与智慧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穿着兽皮，展现原始生活风貌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人物外貌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武器与装备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使用长矛、弓箭等狩猎武器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身穿铠甲，保护身体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佩戴羽毛饰品，象征勇敢与智慧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动作姿态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动作矫健，展现狩猎与战斗技巧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姿态挺拔，象征坚定与勇敢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与敌人激战，展现力量与智慧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冰河英雄的视觉形象设计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https://d.book118.com/975223004242011111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冰河英雄课件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2024-09-17T15:25:54.343</cp:lastPrinted>
  <dcterms:created xsi:type="dcterms:W3CDTF">2024-09-17T07:25:54Z</dcterms:created>
  <dcterms:modified xsi:type="dcterms:W3CDTF">2024-09-17T07:25:56Z</dcterms:modified>
</cp:coreProperties>
</file>