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3CDC4-6617-40D6-9C3F-EF80F6CD3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25C32-587C-4D83-8C43-892D3745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4C2E-66D5-4F6C-8DE1-9FF3390F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55D4F-044C-44DE-B54A-B2100276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8560C-DF24-47FF-AA34-FD197429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1EC2D-B818-42E8-85AE-9CD57767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08CDA-1675-49AA-8EA0-AC38B3A9E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6B1AC-EF9A-485B-8911-41A2B082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6ECF4-41C5-4BAE-9C1B-FB5456767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1499E-D6E3-4BDD-93D8-7ABEED26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FBE64-2205-455B-BF4D-6D3ACBE1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2404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礼仪脚本范文PPT\n## 1.护理礼仪的基本概念与重要性\n### 1.1什么是护理礼仪及其适用范围\n### 1.2护理礼仪在护理工作中的重要性\n### 1.3护理礼仪对患者满意度的影响\n## 2.护理礼仪的基本原则与要求\n### 2.1护理礼仪的基本原则\n### 2.2护理礼仪的基本要求\n### 2.3护理礼仪的实践技巧\n## 3.护理礼仪在实际护理工作中的应用\n### 3.1护理礼仪在门诊接待中的应用\n### 3.2护理礼仪在病房护理中的应用\n### 3.3护理礼仪在急诊护理中的应用\n## 4.护理礼仪培训与考核\n### 4.1护理礼仪培训的重要性\n### 4.2护理礼仪培训的内容与方法\n### 4.3护理礼仪的考核与评估\n## 5.护理礼仪与护理服务质量提升\n### 5.1护理礼仪对护理服务质量的影响\n### 5.2通过护理礼仪提升护理服务质量的策略\n### 5.3护理礼仪在护理服务持续改进中的作用\n## 6.护理礼仪与团队协作\n### 6.1护理礼仪在团队协作中的作用\n### 6.2护理礼仪对团队协作的影响\n### 6.3提升护理礼仪以促进团队协作的方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护理礼仪脚本范文PPT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护理礼仪的基本概念与重要性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护理礼仪是指护理人员在工作中遵循的行为规范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仪表端庄：保持整洁的仪容、仪表和着装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语言文明：使用礼貌、尊重和专业的语言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举止得体：保持良好的姿态和举止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态度热情：展现关心、关爱和耐心的态度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护理礼仪适用于护理工作的各个领域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门诊接待：与患者及家属建立良好的沟通关系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病房护理：为患者提供舒适、安全的护理环境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急诊护理：在紧急情况下保持冷静、迅速、有效地进行救治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什么是护理礼仪及其适用范围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建立信任：展现专业、友好的形象，增加患者信任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提升舒适度：提供贴心、细致的护理服务，减轻患者不适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增强安全感：遵循规范的操作流程，确保患者安全</a:t>
                </a:r>
                <a:endParaRPr/>
              </a:p>
            </p:txBody>
          </p:sp>
        </p:grpSp>
        <p:grpSp>
          <p:nvGrpSpPr>
            <p:cNvPr id="2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规范行为：遵循护理礼仪规范，提升服务质量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增强团队协作：培养良好的团队精神，提高工作效率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提升职业形象：展现良好的职业形象，提升行业地位</a:t>
                </a:r>
                <a:endParaRPr/>
              </a:p>
            </p:txBody>
          </p:sp>
        </p:grpSp>
        <p:grpSp>
          <p:nvGrpSpPr>
            <p:cNvPr id="2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促进医患关系和谐</a:t>
                </a:r>
                <a:endParaRPr/>
              </a:p>
            </p:txBody>
          </p:sp>
          <p:sp>
            <p:nvSpPr>
              <p:cNvPr id="2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增进理解：通过有效的沟通，增进医患双方的理解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减少纠纷：遵循规范的操作和沟通，降低医患纠纷风险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提升满意度：提供优质的护理服务，提高医患双方满意度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仪容仪表：整洁的仪容仪表有助于建立信任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语言沟通：礼貌、尊重的语言有助于增进信任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操作规范：规范的操作流程有助于提高信任度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影响患者对护理人员的信任度</a:t>
                </a:r>
                <a:endParaRPr/>
              </a:p>
            </p:txBody>
          </p:sp>
        </p:grpSp>
        <p:grpSp>
          <p:nvGrpSpPr>
            <p:cNvPr id="2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关心关爱：展现关心、关爱的态度，提高患者舒适度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细致护理：提供贴心、细致的护理服务，减轻不适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环境营造：营造舒适、安静的护理环境，提升舒适度</a:t>
                </a:r>
                <a:endParaRPr/>
              </a:p>
            </p:txBody>
          </p:sp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影响患者的舒适度</a:t>
                </a:r>
                <a:endParaRPr/>
              </a:p>
            </p:txBody>
          </p:sp>
        </p:grpSp>
        <p:grpSp>
          <p:nvGrpSpPr>
            <p:cNvPr id="2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遵循规范：遵循护理礼仪和规范的操作流程，确保患者安全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紧急处理：在紧急情况下保持冷静、迅速、有效地进行救治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信息保密：尊重患者隐私，确保患者信息安全</a:t>
                </a:r>
                <a:endParaRPr/>
              </a:p>
            </p:txBody>
          </p: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影响患者的安全感</a:t>
                </a:r>
                <a:endParaRPr/>
              </a:p>
            </p:txBody>
          </p:sp>
        </p:grpSp>
      </p:grpSp>
      <p:pic>
        <p:nvPicPr>
          <p:cNvPr id="2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护理礼仪的基本原则与要求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6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7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8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49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50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尊重患者：尊重患者的权益和需求，提供个性化的护理服务</a:t>
                </a:r>
                <a:endParaRPr/>
              </a:p>
            </p:txBody>
          </p:sp>
          <p:sp>
            <p:nvSpPr>
              <p:cNvPr id="252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尊重患者隐私：保护患者的个人信息和隐私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尊重患者意愿：尊重患者的选择和决定，提供合理的建议</a:t>
                </a:r>
                <a:endParaRPr/>
              </a:p>
            </p:txBody>
          </p:sp>
        </p:grpSp>
        <p:grpSp>
          <p:nvGrpSpPr>
            <p:cNvPr id="253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54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以人为本：关注患者的身心健康，提供全方位的护理服务</a:t>
                </a:r>
                <a:endParaRPr/>
              </a:p>
            </p:txBody>
          </p:sp>
          <p:sp>
            <p:nvSpPr>
              <p:cNvPr id="256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关注患者需求：了解患者的需求和期望，提供贴心的服务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关注患者心理：关注患者的心理状态，提供心理支持和关怀</a:t>
                </a:r>
                <a:endParaRPr/>
              </a:p>
            </p:txBody>
          </p:sp>
        </p:grpSp>
        <p:grpSp>
          <p:nvGrpSpPr>
            <p:cNvPr id="257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58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优质服务：提供高质量、高效率的护理服务，满足患者的需求</a:t>
                </a:r>
                <a:endParaRPr/>
              </a:p>
            </p:txBody>
          </p:sp>
          <p:sp>
            <p:nvSpPr>
              <p:cNvPr id="26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规范操作：遵循护理礼仪和规范的操作流程，确保服务质量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持续改进：不断改进护理服务，提高患者满意度</a:t>
                </a:r>
                <a:endParaRPr/>
              </a:p>
            </p:txBody>
          </p:sp>
        </p:grpSp>
      </p:grpSp>
      <p:sp>
        <p:nvSpPr>
          <p:cNvPr id="261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6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6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6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7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7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仪表端庄：保持整洁的仪容、仪表和着装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着装规范：穿着整洁、合适的制服和工作鞋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仪表整洁：保持头发、面部、手部的清洁和整洁</a:t>
                </a:r>
                <a:endParaRPr/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礼貌用语：使用“请”、“谢谢”、“对不起”等礼貌用语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专业术语：使用专业术语与患者沟通，展现专业素养</a:t>
                </a:r>
                <a:endParaRPr/>
              </a:p>
            </p:txBody>
          </p:sp>
          <p:sp>
            <p:nvSpPr>
              <p:cNvPr id="27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语言文明：使用礼貌、尊重和专业的语言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7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举止得体：保持良好的姿态和举止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站立姿势：保持挺胸、收腹、昂首挺胸的站立姿势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坐姿端正：保持端正的坐姿，避免懒散、倚靠等不良行为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关心关爱：关注患者的需求和感受，提供关爱和支持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耐心倾听：耐心倾听患者的诉说，了解患者的病情和心理需求</a:t>
                </a:r>
                <a:endParaRPr/>
              </a:p>
            </p:txBody>
          </p:sp>
          <p:sp>
            <p:nvSpPr>
              <p:cNvPr id="28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态度热情：展现关心、关爱和耐心的态度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护理礼仪的基本要求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主动沟通：主动了解患者的需求和感受，建立良好的沟通关系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倾听技巧：耐心倾听患者的诉说，避免打断和争执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表达技巧：使用清晰、简洁的语言表达观点和意见</a:t>
                </a:r>
                <a:endParaRPr/>
              </a:p>
            </p:txBody>
          </p:sp>
          <p:sp>
            <p:nvSpPr>
              <p:cNvPr id="29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情绪管理技巧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自我调节：学会调节自己的情绪，保持积极的工作态度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理解患者：设身处地地理解患者的感受和需求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应对策略：采取有效的应对策略，化解矛盾和纠纷</a:t>
                </a:r>
                <a:endParaRPr/>
              </a:p>
            </p:txBody>
          </p:sp>
          <p:sp>
            <p:nvSpPr>
              <p:cNvPr id="29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互相支持：与同事保持良好的关系，互相支持和帮助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分工合作：明确分工，各司其职，提高工作效率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沟通协调：及时沟通协调，确保工作的顺利进行</a:t>
                </a:r>
                <a:endParaRPr/>
              </a:p>
            </p:txBody>
          </p:sp>
          <p:sp>
            <p:nvSpPr>
              <p:cNvPr id="29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护理礼仪的实践技巧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护理礼仪在实际护理工作中的应用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热情迎接：主动问候患者，为患者提供指引和帮助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微笑服务：保持微笑，展现友好的形象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亲切问候：使用礼貌的问候语，关心患者的病情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有效沟通：了解患者的需求，提供个性化的护理服务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倾听患者：耐心倾听患者的诉说，了解患者的病情   -提供专业建议：根据患者的病情，提供专业建议和解答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关注患者隐私：保护患者的个人信息和隐私，确保信息安全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尊重患者意愿：尊重患者的选择和决定，提供合理的建议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保护隐私：在检查和治疗过程中，确保患者隐私安全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护理礼仪在门诊接待中的应用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5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6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规范操作：遵循护理礼仪和规范的操作流程，确保服务质量</a:t>
                </a:r>
                <a:endParaRPr/>
              </a:p>
            </p:txBody>
          </p:sp>
          <p:sp>
            <p:nvSpPr>
              <p:cNvPr id="28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仪容仪表：保持整洁的仪容、仪表和着装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操作流程：遵循规范的操作流程，确保患者安全</a:t>
                </a:r>
                <a:endParaRPr/>
              </a:p>
            </p:txBody>
          </p:sp>
        </p:grpSp>
        <p:grpSp>
          <p:nvGrpSpPr>
            <p:cNvPr id="29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30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关心关爱：关注患者的身心健康，提供全方位的护理服务</a:t>
                </a:r>
                <a:endParaRPr/>
              </a:p>
            </p:txBody>
          </p:sp>
          <p:sp>
            <p:nvSpPr>
              <p:cNvPr id="32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了解需求：了解患者的需求和期望，提供贴心的服务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心理关怀：关注患者的心理状态，提供心理支持和关怀</a:t>
                </a:r>
                <a:endParaRPr/>
              </a:p>
            </p:txBody>
          </p:sp>
        </p:grpSp>
        <p:grpSp>
          <p:nvGrpSpPr>
            <p:cNvPr id="33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环境营造：营造舒适、安静的护理环境，提升舒适度</a:t>
                </a:r>
                <a:endParaRPr/>
              </a:p>
            </p:txBody>
          </p:sp>
          <p:sp>
            <p:nvSpPr>
              <p:cNvPr id="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病房整洁：保持病房的整洁和卫生，提供舒适的住院环境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安静护理：在患者休息时，保持安静，避免干扰</a:t>
                </a:r>
                <a:endParaRPr/>
              </a:p>
            </p:txBody>
          </p:sp>
        </p:grpSp>
      </p:grpSp>
      <p:sp>
        <p:nvSpPr>
          <p:cNvPr id="37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护理礼仪在病房护理中的应用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冷静应对：在紧急情况下保持冷静、迅速、有效地进行救治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保持冷静：面对紧急情况，保持冷静，避免慌乱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迅速救治：迅速评估病情，采取有效的救治措施</a:t>
                </a:r>
                <a:endParaRPr/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规范操作：遵循护理礼仪和规范的操作流程，确保服务质量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紧急情况：在紧急情况下，遵循规范的操作流程，确保患者安全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信息沟通：与同事保持信息沟通，确保工作的顺利进行</a:t>
                </a:r>
                <a:endParaRPr/>
              </a:p>
            </p:txBody>
          </p:sp>
        </p:grpSp>
        <p:grpSp>
          <p:nvGrpSpPr>
            <p:cNvPr id="4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团队协作：在急诊护理中，发挥团队协作的作用，提高工作效率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分工明确：明确分工，各司其职，提高工作效率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互相支持：与同事保持良好的关系，互相支持和帮助</a:t>
                </a:r>
                <a:endParaRPr/>
              </a:p>
            </p:txBody>
          </p: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护理礼仪在急诊护理中的应用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https://d.book118.com/975224041010011110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护理礼仪脚本范文PPT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2024-09-15T02:25:43.984</cp:lastPrinted>
  <dcterms:created xsi:type="dcterms:W3CDTF">2024-09-14T18:25:44Z</dcterms:created>
  <dcterms:modified xsi:type="dcterms:W3CDTF">2024-09-14T18:25:45Z</dcterms:modified>
</cp:coreProperties>
</file>