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6A1C8-99A2-4192-B71A-2DF73815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A057B-7707-45F3-A79B-04F48042A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41580-ED55-40EF-BA41-ACBBA7FB7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6E8FF-48A4-41B7-88C4-6CFDAA8F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DD2DF-359F-42BE-B853-23A08FF2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C8EDB-D1D8-4461-A87F-3D40A283E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8289B-8258-4133-A09E-9DC04FF9A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5751E-2136-4327-A0DF-29F1FE8A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147B6-ED42-4F90-A531-E543C90AE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9F6B6-4A6F-4481-96B7-B8632EA3A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C7D82-7483-4147-B434-E490DE9B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4221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医院监控制度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医院监控的主要内容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医院监控的制度和方法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医院监控的改进和优化建议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715" r="377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确保医院运营的规范性、安全性和效率性，提高医疗服务质量，保障患者权益。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随着医疗行业的快速发展，医院规模不断扩大，医疗活动日益复杂，需要有效的监控制度来规范和监督医院运营。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https://d.book118.com/975224221244011123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2024-09-27T16:11:54.441</cp:lastPrinted>
  <dcterms:created xsi:type="dcterms:W3CDTF">2024-09-27T08:11:54Z</dcterms:created>
  <dcterms:modified xsi:type="dcterms:W3CDTF">2024-09-27T08:11:56Z</dcterms:modified>
</cp:coreProperties>
</file>