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8BBE2-B637-4571-89A7-5A9414174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48AEF-7C6E-4DFD-851B-800D31370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2EB20-EDA2-489B-A185-2A43CC429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E36180-4101-45EE-ABE4-E2CDFBCCA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10FA18-8B9D-489D-8B9B-D833CF02D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0A6C28-9D97-448C-B25B-1F035D588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78D39B-924F-433F-9420-EAEAC86F3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AF3BE2-5748-4BF1-A0E8-8322E8B86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528991-340A-4C1A-80F5-95D3A6080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EB55A-6C75-45AF-8A1F-8F979F42A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10633-2980-44D1-8EBD-C95372679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23023321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专业素养培训心得体会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专业素养提升与个人成长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培训中的感悟与收获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培训效果评估与未来计划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在工作中，我意识到自己在沟通、团队协作和时间管理等方面存在不足，希望通过培训提升自己的综合能力。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当前社会对专业素养的要求日益提高，为了更好地适应市场需求和提升个人竞争力，我决定参加专业素养培训。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学习如何更有效地与同事、客户和上级进行沟通，以达成共识和解决问题。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强化团队协作能力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提升时间管理能力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5500" b="15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了解团队协作的重要性，学习在团队中发挥自己的优势，提高团队整体效率。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掌握时间管理的技巧和方法，合理安排工作和生活，提高工作效率和生活质量。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培训内容与课程设计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培训涵盖了专业领域内的最新理论、技术和实践经验，有助于提升学员的专业知识水平。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培训注重实际操作能力的培养，通过案例分析、模拟演练等方式，提高学员解决实际问题的能力。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培训不仅关注专业知识与技能，还涉及沟通协作、创新思维等方面的培养，有助于提升学员的综合素质。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课程设计以提升学员的专业素养为目标，确保课程内容与实际需求紧密结合。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强调理论与实践相结合，注重知识的实际应用和转化，使学员能够快速适应工作。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课程设计充分考虑学员的个性化需求，提供多样化的学习资源和辅导，促进学员的个性化发展。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课程设计理念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https://d.book118.com/975230233211011124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2024-09-28T21:43:26.913</cp:lastPrinted>
  <dcterms:created xsi:type="dcterms:W3CDTF">2024-09-28T13:43:26Z</dcterms:created>
  <dcterms:modified xsi:type="dcterms:W3CDTF">2024-09-28T13:43:28Z</dcterms:modified>
</cp:coreProperties>
</file>