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2EAA08-BBC3-4571-B31D-15149F687A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9082C-38E2-4B96-A327-97FF85EC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FD71D-0877-43B8-BA7B-A0000D07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7016F-5FEC-4D4A-9A4E-D1ECDC23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988BC-0E98-4708-98D0-334D8E420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046D5-D384-46BF-B27E-9B84D3A7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355C7-FF8C-44E6-B3F7-72C06605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1497C-A6EC-49E1-9DD0-F3429B253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39D37-A39D-4794-A7CC-33F1E4CF4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0FC4C-3B89-47F5-9D5C-69584B73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A2E5E-A2E8-4817-86F3-27F866289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3123A-D04E-478A-8BB6-263ADF35B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11679D-BF25-4462-A7F5-807165DA47F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9AAA01-0D9F-4CB9-8263-6872BB3257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3311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焊接搅拌摩擦力熔连接焊接技术培训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焊接搅拌摩擦力熔连接焊接技术培训简介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焊接搅拌摩擦力熔连接焊接原理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焊接搅拌摩擦力熔连接焊接设备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焊接搅拌摩擦力熔连接焊接工艺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焊接搅拌摩擦力熔连接焊接质量控制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焊接搅拌摩擦力熔连接焊接技术培训简介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焊接搅拌摩擦力熔连接焊接技术概述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焊接搅拌摩擦力熔连接焊接技术是一种先进的焊接方法，通过机械搅拌和摩擦力产生热量来实现焊接过程。该技术在工业生产中起着重要作用，能够实现高效率的焊接，并具有诸多优势。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焊接搅拌摩擦力熔连接焊接技术优势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焊接过程快速，提高生产效率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无需外部能源，减少能源浪费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节能环保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焊接参数可调控，保证焊接质量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质量可控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焊接搅拌摩擦力熔连接焊接技术应用领域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应用于轨道交通行业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轨道交通领域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应用于航空航天行业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航天航空领域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应用于汽车制造行业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焊接搅拌摩擦力熔连接焊接技术发展趋势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内容，我们了解了焊接搅拌摩擦力熔连接焊接技术的基本概念、优势、应用领域和未来发展趋势。这一先进的焊接技术在多个行业中得到广泛应用，并且随着技术的不断进步，其应用范围和效率会进一步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焊接搅拌摩擦力熔连接焊接原理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焊接搅拌摩擦力熔连接焊接过程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搅拌摩擦力熔连接焊接是一种独特的焊接技术，包括机械搅拌、摩擦力产热和熔化焊接过程。机械搅拌通过机械装置对工件进行搅拌，摩擦力产热利用材料之间的摩擦力产生热量，最终实现在高温下将工件熔化并连接的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焊接搅拌摩擦力熔连接焊接原理图解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机械搅拌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搅拌装置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摩擦力产热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摩擦力作用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熔化焊接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控制工件熔化情况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影响焊缝质量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保证工件接触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焊接搅拌摩擦力熔连接焊接参数设置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影响搅拌效果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焊接搅拌摩擦力熔连接焊接实例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高速度、高温度、中等压力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参数设置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中速度、低温度、高压力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参数设置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低速度、中等温度、高压力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参数设置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深入理解焊接搅拌摩擦力熔连接焊接技术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航空航天、汽车制造等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应用广泛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高效节能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减少大气污染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环保可靠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通过学习焊接搅拌摩擦力熔连接焊接技术，我们可以更好地理解其原理和应用。该技术具有广泛的应用领域，高效节能且环保可靠。不断深入学习和实践，将有助于提升焊接技术水平。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焊接搅拌摩擦力熔连接焊接设备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焊接搅拌摩擦力熔连接焊接设备介绍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焊接搅拌摩擦力熔连接焊接设备包括摩擦搅拌焊机、工件夹具和控制系统。这些设备能够在焊接过程中提供稳定的熔融状态，保证焊接质量。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焊接搅拌摩擦力熔连接焊接设备特点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设备结构紧凑，占地面积小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紧凑结构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操作简单，适用性强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操作便捷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适用于各种工件形状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适用性广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焊接搅拌摩擦力熔连接焊接设备选购建议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根据需要选择合适的设备品牌和规格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根据实际需求选择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根据焊接需求选择功能强大的设备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考虑设备功能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根据预算选择性价比高的设备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费用预算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焊接搅拌摩擦力熔连接焊接设备维护与保养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定期检查设备状态，及时维修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定期检查维修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延长零部件使用寿命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润滑零部件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https://d.book118.com/975233111013011130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焊接搅拌摩擦力熔连接焊接技术培训</vt:lpstr>
      <vt:lpstr>目录</vt:lpstr>
      <vt:lpstr>第1章 焊接搅拌摩擦力熔连接焊接技术培训简介</vt:lpstr>
      <vt:lpstr>焊接搅拌摩擦力熔连接焊接技术概述</vt:lpstr>
      <vt:lpstr>焊接搅拌摩擦力熔连接焊接技术优势</vt:lpstr>
      <vt:lpstr>焊接搅拌摩擦力熔连接焊接技术应用领域</vt:lpstr>
      <vt:lpstr>焊接搅拌摩擦力熔连接焊接技术发展趋势</vt:lpstr>
      <vt:lpstr>总结</vt:lpstr>
      <vt:lpstr>第2章 焊接搅拌摩擦力熔连接焊接原理</vt:lpstr>
      <vt:lpstr> </vt:lpstr>
      <vt:lpstr>焊接搅拌摩擦力熔连接焊接原理图解</vt:lpstr>
      <vt:lpstr>焊接搅拌摩擦力熔连接焊接参数设置</vt:lpstr>
      <vt:lpstr>焊接搅拌摩擦力熔连接焊接实例</vt:lpstr>
      <vt:lpstr>深入理解焊接搅拌摩擦力熔连接焊接技术</vt:lpstr>
      <vt:lpstr>总结</vt:lpstr>
      <vt:lpstr>第3章 焊接搅拌摩擦力熔连接焊接设备</vt:lpstr>
      <vt:lpstr> </vt:lpstr>
      <vt:lpstr>焊接搅拌摩擦力熔连接焊接设备特点</vt:lpstr>
      <vt:lpstr>焊接搅拌摩擦力熔连接焊接设备选购建议</vt:lpstr>
      <vt:lpstr>焊接搅拌摩擦力熔连接焊接设备维护与保养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2024-09-29T14:24:15.513</cp:lastPrinted>
  <dcterms:created xsi:type="dcterms:W3CDTF">2024-09-29T06:24:15Z</dcterms:created>
  <dcterms:modified xsi:type="dcterms:W3CDTF">2024-09-29T06:24:17Z</dcterms:modified>
</cp:coreProperties>
</file>