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2687D-B2F3-4F6E-9F1B-1040C1F5A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9101D-9C5A-4F02-B031-C814ADBF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FA745-87A5-4B81-A16A-DF7893D0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1E2E4-7AB6-43BC-B9B5-C6D676E6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D57222-F9DA-4325-AA72-2C4FADEC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0B7E6-28E4-420B-AB01-E6C785E84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D5EC6-DC39-423B-9464-4FC3A9FB5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4B226-1BEA-4339-B55E-282E2A0D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04DF4-D669-4794-A8FC-440266F4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AA031-620E-4E7E-8037-545B8300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CA918-1A49-4865-9B74-B8A5A9F1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340230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论文如何论证方案可行性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介绍当前社会或行业面临的问题或挑战，说明解决方案的必要性。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概述前人对该问题的研究情况，指出研究的不足之处和需要进一步探讨的问题。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明确提出本文的研究目的，即论证方案可行性。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阐述该研究的意义，包括对理论和实践的贡献，以及对社会或行业的推动作用。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分析当前技术是否能够支持方案的实施，包括硬件、软件、网络等方面的技术条件。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对比同类技术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比较同类技术方案的优缺点，以确定所提方案的技术优势和可能存在的不足。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考虑技术发展趋势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预测未来技术的发展趋势，分析方案是否符合未来的技术发展方向。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计算方案的投资回报率，以判断方案的盈利能力。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分析方案实施过程中可能面临的风险，以及风险应对策略。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评估方案实施所需投入的成本，包括人力、物力、财力等方面的投入，以及方案实施后可能带来的经济效益。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评估方案实施对社会的影响，包括对就业、环境、文化等方面的潜在影响。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法律法规合规性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检查方案是否符合相关法律法规和政策要求。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调查了解社会公众对方案的接受程度，以判断方案的社会可行性。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评估方案实施对环境的影响，包括对空气、水、土壤等方面的潜在影响。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分析方案在资源利用方面的效率，以提高资源利用的可持续性。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提出相应的生态保护措施，以确保方案实施过程中对环境的保护。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https://d.book118.com/975234023043011104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2024-09-13T21:33:27.352</cp:lastPrinted>
  <dcterms:created xsi:type="dcterms:W3CDTF">2024-09-13T13:33:27Z</dcterms:created>
  <dcterms:modified xsi:type="dcterms:W3CDTF">2024-09-13T13:33:29Z</dcterms:modified>
</cp:coreProperties>
</file>