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907547-2BCD-457E-BDD3-CBC965353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8A990-E130-4ADA-834C-4C2C51F5E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6E4C8-FA02-4650-86ED-B37BF4CFB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7F7C3-F832-4452-8A07-DCEE16145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A2A410-E60A-491E-9066-1FD08E78C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D75CF-874B-41F4-9D89-C504B82B3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D18541-EA26-4069-A98B-FE3BA9886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C94DC-9BC1-4C99-B0E2-3837D4C40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D93627-7EE1-431A-9B3A-2045494CE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8B4DB-DCF1-4F54-95E6-DC6F973B7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B751C-044F-4A88-BF0D-CA4B44924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24001104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沪上阿姨市场调研分析报告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沪上阿姨品牌概述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沪上阿姨市场表现分析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营销策略和渠道分析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市场挑战和机遇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茶饮市场的不断扩大，沪上阿姨作为一家具有代表性的茶饮品牌，面临着日益激烈的市场竞争。为了更好地了解市场需求和竞争态势，本次调研旨在为沪上阿姨提供有价值的参考数据，以优化品牌定位、产品策略和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通过深入了解消费者对沪上阿姨的认知、偏好、购买行为等方面的信息，分析品牌的市场表现和竞争优势，为品牌的发展提供数据支持。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调研背景和目的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本次调研覆盖了全国范围内的沪上阿姨门店，涉及不同城市、不同消费群体和不同年龄段的目标受众。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问卷调查、实地观察和深度访谈等多种方法相结合的方式进行调研。其中，问卷调查主要通过网络平台和门店现场两种渠道进行，以收集消费者的基本信息、消费习惯和品牌认知等方面的数据。实地观察主要针对门店的装修风格、产品陈列和服务质量等方面进行评估。深度访谈则邀请了部分忠实顾客和行业专家，深入了解他们对沪上阿姨的看法和建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沪上阿姨品牌概述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随着市场的不断变化和消费者需求的升级，沪上阿姨也不断地进行产品创新和品牌升级。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沪上阿姨品牌成立于XXXX年，总部位于中国上海。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该品牌自成立以来，一直致力于为消费者提供高品质的茶饮产品和服务。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产品线和特色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沪上阿姨的产品线主要包括奶茶、果茶、鲜榨果汁等，其中奶茶是其最具特色的产品之一。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该品牌的奶茶口感醇厚，用料考究，深受消费者喜爱。此外，沪上阿姨还推出了多款季节性产品和限量版产品，以满足不同消费者的需求。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沪上阿姨的品牌形象是时尚、年轻、活力四溢，符合年轻人的审美需求。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该品牌的市场定位是中高端茶饮市场，以年轻人为主要消费群体。为了更好地满足消费者的需求，沪上阿姨不断优化自身的服务质量和店面环境，提升消费者的购物体验。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品牌形象和市场定位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市场竞争环境分析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对市场上主要竞品品牌进行详细分析，包括品牌定位、产品线、市场份额等。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竞品品牌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研究竞品的营销策略、价格策略、渠道策略等，找出其竞争优势和劣势。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对比竞品的优点和缺点，找出沪上阿姨在竞争中的相对优势和不足之处。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竞品优缺点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市场趋势和机会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分析茶饮行业的整体发展趋势，包括健康、绿色、个性化等方面的需求变化。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挖掘市场上的潜在机会，如新消费人群、新消费场景等，为沪上阿姨制定市场拓展策略提供依据。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消费者画像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对目标消费者进行画像，包括年龄、性别、收入、消费习惯等方面的特征。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深入了解消费者的需求，包括口感、品质、价格等方面的要求。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分析消费者的购买决策过程，了解其购买动机、信息来源和购买渠道等。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消费者需求和行为分析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沪上阿姨市场表现分析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https://d.book118.com/975240011043011101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2024-09-09T12:33:26.767</cp:lastPrinted>
  <dcterms:created xsi:type="dcterms:W3CDTF">2024-09-09T04:33:26Z</dcterms:created>
  <dcterms:modified xsi:type="dcterms:W3CDTF">2024-09-09T04:33:28Z</dcterms:modified>
</cp:coreProperties>
</file>