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4E384-7A05-4C17-B41B-2D4F8E018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B739E-1371-4042-8E4E-CA39D998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1CC9E-A51E-49BC-B82A-5C2A8A6CA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C1EE7-43D1-49C9-B63A-37CA594AE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4AE29-5A8E-4565-B819-AEEA1676D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4A04F-FE88-42B5-98C2-CE4C9118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60450-0D28-4B6B-B12F-B0C25B9E3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57A78-CF00-4695-820C-990C49FC1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4A911-AFEA-428D-B95D-64AB56F10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EE08C-BE0B-4D52-AD17-31CD65CDA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C12D6-C90A-4E93-A96E-4F4C6853F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40014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《六书与四种字》ppt课件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四种字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六书与四种字的关系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汉字的起源与演变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汉字的书写技巧与规范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六书是汉字的六种造字方法，包括象形、指事、会意、形声、转注和假借。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22" b="20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六书理论最早由汉代学者许慎在《说文解字》中提出，是汉字结构分析的理论基础。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掌握六书对于理解汉字的构造、演变和正确使用汉字具有重要意义。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通过描绘事物的形象来造字，如“日”、“月”。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通过象征性符号或在图形上加指示性符号来表示意义，如“上”、“下”。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将两个或多个独体字组合起来表示新的意义，如“明”、“林”。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用表意的形旁和表音的声旁合起来表示字音和字义，如“江”、“河”。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用同义或近义字来解释或标注某一字的含义，如“考”、“老”。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借用已有的字来表示同音或音近的另一个词，如“其”、“箕”。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通过对汉字进行结构分析，可以深入理解汉字的构造原理和演变过程。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055" r="3105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汉字的结构类型包括左右结构、上下结构、包围结构等，这些结构类型与六书造字方法密切相关。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随着汉字的发展演变，汉字的结构也发生了变化，如简化汉字等。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四种字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古老的文字形式，具有独特的艺术风格。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篆书是汉字的早期形式，其特点是笔画圆润、结构严谨，常用于碑文、印章等场合。篆书在书法艺术中占有重要地位，其独特的艺术风格和美学价值深受人们喜爱。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篆书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44" r="239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庄重、规范的文字形式，广泛应用于古代官方文书。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隶书是在篆书的基础上演变而来，其特点是字形扁方、结构清晰，笔画平直、有力。隶书在古代广泛应用于官方文书、碑刻等领域，其规范、庄重的风格成为官方文化的代表。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隶书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标准、规范的现代汉字形式，具有广泛的实用性和艺术价值。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楷书又称真书，是现代汉字的标准字体之一。其特点是笔画规范、结构匀称、易读易懂。楷书不仅在书写、印刷等领域广泛应用，还具有很高的艺术价值，是书法艺术中的重要流派。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楷书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流畅、优美的书法艺术形式，具有独特的艺术魅力。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行书是一种介于楷书和草书之间的书法形式，其特点是笔画流畅、结构自然。行书在书法艺术中占有重要地位，其独特的艺术魅力和审美价值深受人们喜爱。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六书与四种字的关系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https://d.book118.com/975240014100011100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2024-09-08T01:06:41.591</cp:lastPrinted>
  <dcterms:created xsi:type="dcterms:W3CDTF">2024-09-07T17:06:41Z</dcterms:created>
  <dcterms:modified xsi:type="dcterms:W3CDTF">2024-09-07T17:06:43Z</dcterms:modified>
</cp:coreProperties>
</file>