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E5EEC80-4B56-4AF9-BAA8-1690F77B9A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D13CD1-91F0-47D4-A3FE-9FD691AEFB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B0749AE-0203-42F7-9692-7B8D2CD0E9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DFEF11A-609D-4DF3-B38A-D8E1CA7E5D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EDB5BAD-796E-4327-9E0A-719E689CF28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A4611D0-FD81-4E43-8575-236E441B36F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6D0FD53-EF33-4260-B584-B551EE1EECC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2B69A8-7C6F-4D47-BC83-63AF019326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A6F9DE-4FC5-41AB-A090-BBD1E9A0AA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112433-A422-4303-BF7F-CE967CA182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82B948-FD77-4FC2-9F38-DE2516A2BB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5240242142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2024年金融与保险行业发展现状</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2024-02-04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金融与保险行业概述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金融市场现状与趋势</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保险市场现状与趋势</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金融与保险行业融合发展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行业竞争格局与主要企业</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行业风险挑战与应对策略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金融与保险行业概述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969" r="2496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金融行业定义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指经营金融商品的特殊行业，包括银行业、保险业、信托业、证券业和租赁业等，具有指标性、垄断性、高风险性、效益依赖性和高负债经营性的特点。</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保险行业定义</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指将通过契约形式集中起来的资金，用以补偿被保险人的经济利益业务的行业。保险市场是买卖保险即双方签订保险合同的场所，可以是集中的有形市场，也可以是分散的无形市场。</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行业分类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金融与保险行业可根据业务性质、服务对象、产品类型等多种方式进行分类，如银行业可细分为商业银行、投资银行、政策性银行等；保险业可细分为人寿保险、财产保险、再保险等。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金融行业发展历程</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随着全球化和市场化进程的加速，金融行业经历了从传统银行业务向多元化金融服务的转变，包括互联网金融、绿色金融、普惠金融等新兴业态的快速发展。</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292" r="229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保险行业发展历程</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保险行业的起源可追溯到古代的互助组织和海上保险，现代保险业则起源于欧洲的商业保险。随着经济的发展和社会的进步，保险业逐渐发展成为社会保障体系的重要组成部分。</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行业发展背景</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金融与保险行业的发展与全球经济、政治、社会等多方面因素密切相关，如经济全球化、金融自由化、人口老龄化等趋势为金融与保险行业提供了广阔的发展空间。</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行业发展历程及背景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248" r="1224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金融行业在全球经济中地位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金融行业是全球经济的核心和枢纽，对各国经济增长、国际贸易、投资合作等方面具有重要影响。金融市场的稳定和发展对于维护全球经济秩序和促进可持续发展具有重要意义。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保险行业在全球经济中地位</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保险行业是全球风险管理和社会保障体系的重要组成部分，对于提高社会福利水平、促进经济增长和维护社会稳定具有积极作用。同时，保险业也是资本市场的重要投资者之一，对于推动资本市场发展和优化资源配置具有重要影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行业在全球经济中地位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金融市场现状与趋势</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111" r="14111"/>
          <a:stretch>
            <a:fillRect/>
          </a:stretch>
        </p:blipFill>
        <p:spPr>
          <a:xfrm>
            <a:off x="4289937"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交易活跃，指数波动区间合理，投资者信心稳定。</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股票市场</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国债、企业债等品种丰富，市场流动性良好，利率水平保持平稳。</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债券市场</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汇率波动受国际经济形势影响，总体保持稳定，跨境资金流动有序。</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外汇市场</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交易品种不断增加，市场参与者结构优化，风险管理功能得到发挥。</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期货及衍生品市场</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各类金融市场运行情况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289" r="21289"/>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75" r="166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结构化产品</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绿色金融产品</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跨境金融产品</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数字化金融产品</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金融产品创新及特点</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设计灵活，满足不同风险偏好投资者需求。</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拓宽投资渠道，促进国际金融市场互联互通。</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支持环保、节能项目融资，推动可持续发展。</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运用大数据、人工智能等技术提升服务效率和用户体验。</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在支付清算、供应链金融等领域得到应用，提高交易效率和透明度。</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区块链技术</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人工智能</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云计算</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大数据</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智能投顾、智能风控等应用逐渐普及，提升金融服务智能化水平。</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为金融机构提供弹性、可扩展的计算资源，降低运营成本。</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挖掘客户数据价值，优化产品设计和服务流程。</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金融科技发展与应用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1271" r="1271"/>
          <a:stretch>
            <a:fillRect/>
          </a:stretch>
        </p:blipFill>
        <p:spPr>
          <a:xfrm>
            <a:off x="8437172" y="1327341"/>
            <a:ext cx="3341641"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跨境投融资活动更加频繁，国际合作与竞争并存。</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金融市场国际化程度加深</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推动业务模式、服务渠道和风险管理创新。</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金融科技与传统金融深度融合</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机构投资者占比上升，个人投资者更加理性成熟。</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投资者结构更加多元化</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适应金融市场创新发展需求，强化风险防范和处置能力。</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监管体系不断完善</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未来金融市场趋势预测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保险市场现状与趋势</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7">
            <a:solidFill>
              <a:schemeClr val="dk2">
                <a:alpha val="6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人寿保险产品</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提供身故、疾病、意外伤害等风险保障，同时兼具储蓄和投资功能。</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7">
            <a:solidFill>
              <a:schemeClr val="dk2">
                <a:alpha val="6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财产保险产品</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覆盖财产损失、责任赔偿等风险，包括车险、家财险、企业财险等。</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7">
            <a:solidFill>
              <a:schemeClr val="dk2">
                <a:alpha val="6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健康保险产品</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针对医疗费用、疾病津贴等提供保障，满足人们日益增长的医疗健康需求。</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7">
            <a:solidFill>
              <a:schemeClr val="dk2">
                <a:alpha val="6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养老保险产品</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为老年人提供养老金、护理服务等保障，应对人口老龄化挑战。</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保险产品种类及特点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偿付能力监管</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强化保险公司的资本充足率和风险管理能力，确保具备足够的偿付能力。</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市场行为监管</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规范保险市场秩序，防止不正当竞争和违法违规行为。</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消费者权益保护</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加强保险消费者权益保护，完善投诉处理和纠纷解决机制。</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数字化转型监管</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引导保险公司加快数字化转型，提高服务质量和效率。</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保险业监管政策分析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保险科技应用及影响</a:t>
              </a:r>
            </a:p>
          </p:txBody>
        </p:sp>
      </p:grpSp>
      <p:sp>
        <p:nvSpPr>
          <p:cNvPr id="32" name="TextBox 32"/>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人工智能</a:t>
            </a:r>
          </a:p>
        </p:txBody>
      </p:sp>
      <p:sp>
        <p:nvSpPr>
          <p:cNvPr id="33" name="TextBox 33"/>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应用于风险评估、核保核赔、客户服务等环节，提高保险业务自动化和智能化水平。</a:t>
            </a:r>
          </a:p>
        </p:txBody>
      </p:sp>
      <p:sp>
        <p:nvSpPr>
          <p:cNvPr id="34" name="TextBox 34"/>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物联网技术</a:t>
            </a:r>
          </a:p>
        </p:txBody>
      </p:sp>
      <p:sp>
        <p:nvSpPr>
          <p:cNvPr id="35" name="TextBox 35"/>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通过智能设备收集风险数据，为精准定价和风险管理提供支持。</a:t>
            </a:r>
          </a:p>
        </p:txBody>
      </p:sp>
      <p:sp>
        <p:nvSpPr>
          <p:cNvPr id="36" name="TextBox 36"/>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区块链技术</a:t>
            </a:r>
          </a:p>
        </p:txBody>
      </p:sp>
      <p:sp>
        <p:nvSpPr>
          <p:cNvPr id="37" name="TextBox 37"/>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实现保险信息的安全存储和共享，提高数据透明度和可信度。</a:t>
            </a:r>
          </a:p>
        </p:txBody>
      </p:sp>
      <p:sp>
        <p:nvSpPr>
          <p:cNvPr id="38" name="TextBox 38"/>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大数据分析</a:t>
            </a:r>
          </a:p>
        </p:txBody>
      </p:sp>
      <p:sp>
        <p:nvSpPr>
          <p:cNvPr id="39" name="TextBox 39"/>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挖掘客户数据价值，提供个性化保险产品和服务。</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未来保险市场趋势预测</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保险产品将更加多元化和个性化</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满足不同消费者群体的需求。</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保险科技将持续推动行业创新</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提高业务效率和服务质量。</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保险业将更加注重风险管理</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应对日益复杂的市场环境和风险挑战。</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保险市场将更加开放和国际化</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加强与国际保险市场的交流与合作。</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https://d.book118.com/975240242142011124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114</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2024-09-28T19:22:30.447</cp:lastPrinted>
  <dcterms:created xsi:type="dcterms:W3CDTF">2024-09-28T11:22:30Z</dcterms:created>
  <dcterms:modified xsi:type="dcterms:W3CDTF">2024-09-28T11:22:32Z</dcterms:modified>
</cp:coreProperties>
</file>