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A9D1B-6766-4E27-B2FC-310C8537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FB759-A28D-4B56-9D76-3ABB7D06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52B5F-30B0-4876-86E1-485F9BEC9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A8EB5-21FD-4590-BC14-E20D8E19B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F6795-1AC7-49A8-BDED-728E015B0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DF026-D05A-4D6E-A6F8-A11B1DDF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3207C-5214-45A9-8240-7714447BA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C5D63-4E03-4AC2-9E52-232374830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14917-B698-4365-9C30-2CD444B39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10818-63B6-4EAA-B626-D7581A18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A0B2F-46F1-4DEC-A580-020C2C74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410031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预防肺结核准备活动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肺结核的危害与现状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预防肺结核的措施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肺结核的早期症状与治疗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肺结核的危害与现状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严重危害身体健康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肺结核是一种严重的呼吸道传染病，可导致长期咳嗽、咳痰、呼吸困难等症状，严重时可危及生命。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肺结核病菌在适宜条件下可迅速传播，易造成大规模感染和爆发。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难以治愈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部分肺结核病菌对药物产生耐药性，导致治疗难度加大，治愈率降低。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全球流行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肺结核在全球范围内流行，每年约有1000万人感染，约200万人因此病死亡。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近年来，耐药性肺结核病菌不断增加，给治疗带来更大挑战。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肺结核在发展中国家更为常见，但在发达国家也时有发生。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肺结核病菌通过飞沫、尘埃等途径传播，当健康人吸入这些带有病菌的空气时，就有可能感染。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与感染肺结核的人长期密切接触，如家庭成员、朋友等，也可能感染病菌。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如共用注射器、吸入污染的烟雾等也可能传播肺结核病菌。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预防肺结核的措施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保证摄入足够的营养物质，包括维生素、矿物质和蛋白质，以维持身体健康和提高免疫力。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保证充足的睡眠和规律的作息时间，避免过度疲劳和熬夜。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定期进行适度的体育锻炼，增强体质，提高抵抗力。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及时接种肺结核疫苗，提高身体对疾病的免疫力。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经常开窗通风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保持室内空气流通，有助于降低病菌在空气中的浓度，减少感染的风险。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在室内使用空气净化器，过滤空气中的细菌和病毒，提高室内空气质量。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避免长时间处于密闭环境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尽量避免长时间处于封闭的环境中，如长时间使用空调或暖气等。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戒烟和限制饮酒有助于保护肺部健康，降低感染肺结核的风险。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勤洗手、洗脸、漱口等，避免病菌通过口鼻进入呼吸道。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尽量避免接触肺结核患者，如与患者接触时需佩戴口罩等防护措施。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如有疑似肺结核症状，如咳嗽、咳痰、发热等，应及时就医检查和治疗。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及时发现和治疗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一旦确诊为肺结核，应按照医生的建议进行规范治疗，遵循医嘱按时服药。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在治疗过程中，应定期进行复查，以确保治疗效果和预防复发。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https://d.book118.com/975241003101011104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2024-09-13T22:56:32.703</cp:lastPrinted>
  <dcterms:created xsi:type="dcterms:W3CDTF">2024-09-13T14:56:32Z</dcterms:created>
  <dcterms:modified xsi:type="dcterms:W3CDTF">2024-09-13T14:56:34Z</dcterms:modified>
</cp:coreProperties>
</file>