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C79CB-3AC5-4F6A-9DF0-0E977163A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7AD63-9DF0-4C5A-9649-FF51C1378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DC068-0D04-4110-A31B-D06241E50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21582-9C66-459B-AB6B-78CC5C76F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FA5B3E-FB99-4851-B069-99D3C334B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6DF94-8F3C-4B2A-A51D-EDAC798E4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4EFC6D-4B29-4CE1-BB4C-4055E407C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162A8-8374-4CDC-9426-C365D90B9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FEC40-EB70-4213-B2C0-4346E895F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66654-CA6F-4E20-9BAB-7461CF0A5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0E071-9DE9-41D1-A608-3631A9C8E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41314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正确的洗手方法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洗手误区与注意事项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特殊情况下的洗手建议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儿童洗手教育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812" r="20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特别是在接触公共场所的物品、交通工具、动物等之后，及时洗手能够避免将这些病原体传递给其他人或自己。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洗手是预防疾病传播的有效手段，通过清除手上的细菌和病毒，可以显著降低感染疾病的风险。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1" b="2636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保持手部清洁是个人卫生的基本要求，不仅有助于预防疾病，还能够维护个人的形象和气质。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手部卫生对于保持良好的个人生活习惯、提高自我保健意识、促进身心健康具有重要意义。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42" r="2604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在医疗、护理、食品加工等行业中，洗手是防止交叉感染的重要措施之一。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通过洗手，可以减少病原体在手上的存留和传播，从而降低患者、医护人员和其他人之间的感染风险。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防止交叉感染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正确的洗手方法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打开水龙头，确保水流量足够。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将双手浸入水中，确保每个手指都湿润。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保持湿润状态，等待洗手液或肥皂。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用水彻底湿润双手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570" b="2857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1" b="6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使用洗手液或肥皂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取适量洗手液或肥皂，均匀涂抹在双手上。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确保洗手液或肥皂覆盖整个手掌、手指和指甲。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揉搓双手，使洗手液或肥皂充分起泡。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97" r="1469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使用双手揉搓，从指尖开始，沿着手掌、手腕和前臂进行。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确保每个部位都得到充分的揉搓，特别是大拇指和指尖。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揉搓时间应持续至少20秒，以确保杀死手上的细菌。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揉搓双手至少20秒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确保将洗手液或肥皂冲洗干净，不留任何残留物。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用干净的毛巾轻轻擦干双手，或自然晾干。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017" b="2201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590" b="2059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打开水龙头，用流动的水冲洗双手。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用流动的水冲洗干净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洗手误区与注意事项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https://d.book118.com/975241314033011044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2024-09-06T08:42:29.695</cp:lastPrinted>
  <dcterms:created xsi:type="dcterms:W3CDTF">2024-09-06T00:42:29Z</dcterms:created>
  <dcterms:modified xsi:type="dcterms:W3CDTF">2024-09-06T00:42:31Z</dcterms:modified>
</cp:coreProperties>
</file>