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A31C1-58E3-45E6-8015-D44CAA80A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6E69F8-0B48-4E74-A83A-A54E679B7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C36D28-8060-43E1-9C7E-AC23B4FE7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4AAD83-49E8-4EF2-8C84-D264D928D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88F48E-8F3D-4697-A356-10919074E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807DB6-FB0D-4909-BA79-4626855F6D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0B4612-1C1B-4F83-9DFD-ADE067D49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06AC25-FD7A-44F4-A711-4AE9F4F35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661FE1-7B86-4D3A-9C0C-AB4EDFD42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66068D-F25D-4440-83A4-529D117B8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4F1FE-33AB-41BE-AD13-A161053C5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24331120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美容师的销售能力篇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2023-11-19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美容师的销售心态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美容师的销售技巧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美容师的销售流程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美容师的销售话术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美容师的销售心态培养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美容师的销售案例分享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美容师的销售心态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美容师应具备的第一个销售心态是自信。自信是建立与客户良好互动的基础，只有自信，才能让客户信任你，进而接受你的产品推荐。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热情是美容师在销售过程中必不可少的元素。热情可以感染到客户，让客户感受到你的关心和专业，从而更容易产生购买意愿。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自信与热情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热情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50" r="1665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面对销售过程中的困难和挑战，美容师应保持乐观的心态。相信每一个问题都有解决的方法，从而在销售过程中保持持续的动力。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乐观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主动是美容师保持积极态度的另一个重要方面。主动与客户沟通，了解他们的需求，主动推荐适合的产品，才能更好地完成销售任务。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保持积极态度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耐心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在销售过程中，美容师需要保持足够的耐心。客户可能不会立即接受你的推荐，这时你需要用耐心去说服他们，让他们看到产品的优势。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毅力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销售工作充满挑战，美容师需要具备坚持不放弃的毅力。只有坚持不懈地努力，才能最终达成销售目标。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保持耐心与毅力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美容师的销售技巧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通过观察客户的言行举止、穿着打扮和皮肤状态，了解客户的需求和偏好。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观察客户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26" b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主动询问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倾听客户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在与客户交流中，主动询问客户的需求和期望，以便更好地了解客户的情况。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认真倾听客户的需求和意见，不要打断客户的发言，让客户充分表达自己的想法。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了解客户需求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熟悉店内各种产品的特性、功效和使用方法，以便根据客户需求推荐合适的产品。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了解产品特性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根据客户的皮肤类型、需求和预算等因素，推荐适合客户的产品。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根据客户需求推荐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针对客户的皮肤问题，提供专业的建议和解决方案，帮助客户更好地解决皮肤问题。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提供专业建议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推荐合适的产品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5808" b="1580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与客户建立良好的沟通关系，用礼貌、热情的语言与客户交流，增强客户的信任感。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良好的沟通技巧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熟悉各种销售话术，根据客户的需求和反应，灵活运用话术引导客户购买产品。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灵活运用销售话术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根据产品的特性和市场需求，合理报价，让客户觉得物有所值。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掌握报价技巧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在与客户谈判中，可以给予客户一些优惠，如赠送小礼品、打折等，增强客户的购买欲望。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给予客户优惠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掌握销售谈判技巧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美容师的销售流程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确定客户是否有需求并选择合适的时间进行预约。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预约时注意礼貌用语，并确保客户对预约时间、地点等信息的了解。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避免在预约时向客户推销产品或服务，以免引起客户反感。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预约客户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主动询问客户需求，并耐心倾听。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根据客户需求，提供专业的咨询和建议。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25" r="952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996" r="499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客户到达后，热情接待，并引导其到座位上。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接待客户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646" r="12646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1108" r="1110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根据客户的需求和肤质，提供专业的护肤建议。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根据客户的预算和时间安排，提供合适的产品及服务方案。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在咨询过程中，注意与客户的互动和沟通，确保客户对咨询内容有充分了解。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提供咨询服务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https://d.book118.com/975243311201011112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2024-09-18T22:50:23.030</cp:lastPrinted>
  <dcterms:created xsi:type="dcterms:W3CDTF">2024-09-18T14:50:23Z</dcterms:created>
  <dcterms:modified xsi:type="dcterms:W3CDTF">2024-09-18T14:50:25Z</dcterms:modified>
</cp:coreProperties>
</file>