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AFBF6-0570-43AC-A161-09000DA22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B9EA8-A67A-4931-96E8-1BB8C484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8407D-C48B-4568-8850-83B3EF6B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5EC78-872B-4150-8BEC-D64DD172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B0B13-77D5-4365-90D8-802EF1BC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D4E98-7A3A-4E3E-A841-7EBFC883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6B312-ABA9-4A19-851D-49CF4854D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00F30-18FF-48C9-AA18-DDB77589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E0DB1-C964-4DB5-9AD5-15823BFA1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42E5D-5D41-4EA6-8D01-1875B5FD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344C3-3060-44C4-8A54-99EE80356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331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操作规范和验收标准的执行与监控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操作规范执行与监控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验收标准执行与监控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确保操作规范和验收标准的有效执行，提高产品质量和生产效率。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应对市场竞争和客户需求，提升企业形象和品牌价值。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建立健全的监控机制，及时发现和纠正执行过程中的问题。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操作规范和验收标准的制定、修改和执行情况。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相关数据统计、分析和报告。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监控机制的运行情况和改进建议。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需要协调解决的问题和困难。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操作规范执行与监控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详细解读操作步骤和要求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对操作规范中的关键步骤和要求进行深入解读，确保操作人员能够准确掌握并执行相关操作。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强调安全注意事项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重点强调操作过程中的安全注意事项，提高操作人员的安全意识，确保操作过程的安全性。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明确操作规范的目的和范围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确保相关人员准确理解操作规范的目的和适用范围，为后续的执行和监控提供基础。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操作规范内容解读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制定执行计划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根据操作规范的要求，制定详细的执行计划，包括执行时间、执行人员、所需资源等。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跟踪执行情况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对操作规范的执行情况进行实时跟踪，记录执行过程中的关键信息和数据。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如在执行过程中遇到问题或困难，应及时向相关人员反馈，以便及时调整执行计划或提供必要的支持。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对监控结果进行评估，分析操作规范的执行效果及存在的问题，提出改进措施和建议，不断完善和优化操作规范。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制定监控方案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根据操作规范的特点和执行情况，制定相应的监控方案，包括监控指标、监控方法、监控频率等。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实施监控措施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按照监控方案的要求，实施相应的监控措施，收集和分析监控数据。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验收标准执行与监控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验收标准内容解读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明确验收标准的具体内容和要求，包括产品质量、性能指标、安全标准等。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对验收标准进行逐条解读，确保相关人员准确理解并掌握标准要求。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针对不同类型的项目或产品，制定相应的验收流程和标准，确保验收工作的针对性和有效性。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验收标准执行情况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严格按照验收标准进行产品或项目的检验和测试，确保各项指标符合要求。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对于不符合验收标准的产品或项目，及时进行整改和优化，直至达到标准要求。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建立完善的验收记录和档案管理制度，对每次验收的结果进行详细记录，以便后续跟踪和追溯。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https://d.book118.com/975243313141011101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2024-09-09T22:00:12.264</cp:lastPrinted>
  <dcterms:created xsi:type="dcterms:W3CDTF">2024-09-09T14:00:12Z</dcterms:created>
  <dcterms:modified xsi:type="dcterms:W3CDTF">2024-09-09T14:00:14Z</dcterms:modified>
</cp:coreProperties>
</file>