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9348BB-A3D8-45A3-9F9C-B76A6CC3A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D8A44-3996-4C53-AEBD-C31BE5E85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4DA753-EFEB-4A59-A184-EA73CE89E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C35D82-99FA-4A74-986C-7FD4FD724D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AAB33D-0D67-44F9-9F9F-4D544C4F9D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C309E0-BBDB-4C68-AF63-E15CEA4C5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04943C-43A0-4414-8DD6-4D6105CFA5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45326A-641C-4B0B-817D-3BD3E57AA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76660F-CF08-448B-9C5D-82680C946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C99F2-3210-4F9C-944C-223A8CDB3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0A21C1-9F6F-41FA-A18C-264236067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24334103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营销实务实训报告总结</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实训概述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营销实务知识回顾</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实训成果展示</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实训经验总结</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对未来的展望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实训概述</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掌握营销实务的基本理论和方法</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提高实际操作和解决问题的能力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培养团队协作和沟通能力</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2413" r="12413"/>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21810" r="21810"/>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市场调研与分析</a:t>
            </a:r>
            <a:endParaRPr lang="en-US" sz="1100"/>
          </a:p>
        </p:txBody>
      </p:sp>
      <p:sp>
        <p:nvSpPr>
          <p:cNvPr id="11" name="AutoShape 11"/>
          <p:cNvSpPr/>
          <p:nvPr/>
        </p:nvSpPr>
        <p:spPr>
          <a:xfrm>
            <a:off x="3586178"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产品策划与推广</a:t>
            </a:r>
            <a:endParaRPr lang="en-US" sz="1100"/>
          </a:p>
        </p:txBody>
      </p:sp>
      <p:sp>
        <p:nvSpPr>
          <p:cNvPr id="12" name="AutoShape 12"/>
          <p:cNvSpPr/>
          <p:nvPr/>
        </p:nvSpPr>
        <p:spPr>
          <a:xfrm>
            <a:off x="6264374" y="5054414"/>
            <a:ext cx="2415273" cy="999925"/>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销售渠道建设与管理</a:t>
            </a:r>
            <a:endParaRPr lang="en-US" sz="1100"/>
          </a:p>
        </p:txBody>
      </p:sp>
      <p:sp>
        <p:nvSpPr>
          <p:cNvPr id="13" name="AutoShape 13"/>
          <p:cNvSpPr/>
          <p:nvPr/>
        </p:nvSpPr>
        <p:spPr>
          <a:xfrm>
            <a:off x="8942570"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促销活动策划与执行</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团队组建与分工</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方案设计与实施</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数据收集与整理</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结果评估与反馈</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l="5998" r="5998"/>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7388" b="7388"/>
          <a:stretch>
            <a:fillRect/>
          </a:stretch>
        </p:blipFill>
        <p:spPr>
          <a:xfrm>
            <a:off x="8108829" y="3801273"/>
            <a:ext cx="3547872" cy="2267712"/>
          </a:xfrm>
          <a:prstGeom prst="rect">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营销实务知识回顾</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424" b="174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营销基础知识</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市场调研</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在实训中，我学会了如何进行市场调研，了解目标客户的需求和行为特征。通过市场调研，我认识到市场细分和定位的重要性。</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产品定位</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我学习了如何根据市场需求和竞争情况，对产品进行定位。产品定位是营销策略的关键，它决定了产品在市场中的竞争力和吸引力。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品牌建设</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实训中，我了解了品牌建设的核心要素，包括品牌形象、品牌价值和品牌传播等。品牌建设对于提升产品知名度和忠诚度至关重要。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广告策略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实训中，我学会了如何制定广告策略，包括广告目标、创意设计、媒介选择等。广告是传递产品信息、提升品牌形象的重要手段。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促销策略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我学习了如何制定有效的促销策略，包括折扣、赠品、捆绑销售等。促销策略能够刺激消费者购买欲望，提高销售额。</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渠道管理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我学习了如何管理销售渠道，包括直销、分销、电商平台等。渠道管理对于拓展销售网络、提高市场覆盖率具有重要意义。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营销策略与技巧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某快消品的市场营销策略：通过分析该案例，我了解了如何在竞争激烈的市场中，运用有效的营销策略实现产品突围。该案例强调了市场调研、产品定位和品牌传播的重要性。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某高端品牌的市场定位与传播：该案例重点介绍了该品牌如何通过精准的市场定位和独特的品牌形象，吸引目标客户群体。该案例强调了品牌价值和形象建设对于提升品牌吸引力的作用。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某电商平台的营销策略：通过分析该案例，我了解了电商平台的特点和营销策略。该案例强调了数据分析、用户画像和个性化推荐在电商营销中的重要性。</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实训成果展示</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https://d.book118.com/975243341030011111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2024-09-16T19:43:01.788</cp:lastPrinted>
  <dcterms:created xsi:type="dcterms:W3CDTF">2024-09-16T11:43:01Z</dcterms:created>
  <dcterms:modified xsi:type="dcterms:W3CDTF">2024-09-16T11:43:03Z</dcterms:modified>
</cp:coreProperties>
</file>