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8FC5DE-51C8-45B6-93F7-7AE2317B0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5A24FE-0C40-46D7-887A-BE0B5CBAC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E4BD3B-3FF8-4AA7-A4F6-033292C332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68E101-5D0D-4520-927F-B7B488B007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BC1BFA-7157-413B-B233-8954D09735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15BA91-1864-43EA-93C0-409A5465E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98E01B-D287-406A-9755-62D7776F9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E548CB-5076-4F7F-BA1A-C833C035B3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908036-95DE-40BD-B872-1AA38DCEE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041880-AE5D-454E-BF83-EE70801DF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72E538-5D20-4609-87AF-475A35D315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524412113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眩晕病人的护理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眩晕病人的护理评估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眩晕病人的日常护理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眩晕病人的康复护理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眩晕病人的家庭护理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眩晕概述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眩晕是一种运动或位置错觉，表现为对自身或外界物体的旋转、摆动、漂浮感，以及站立不稳、倾倒等症状。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眩晕常伴随恶心、呕吐、出汗、面色苍白等自主神经功能紊乱症状，严重时可出现意识丧失。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前庭周围性眩晕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前庭中枢性眩晕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全身疾病性眩晕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精神性眩晕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眩晕的分类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由心血管疾病、贫血等全身疾病引起。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由前庭神经颅内段、前庭核及其纤维联系病变引起，常见于椎基底动脉供血不足、脑干梗死等。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由前庭器官及前庭神经颅外段病变引起，常见于梅尼埃病、迷路炎等。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由精神疾病如焦虑症、抑郁症等引起。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516" b="551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84" r="1488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579" r="457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眩晕的病因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如梅尼埃病、迷路炎等，导致前庭功能紊乱。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如脑干梗死、小脑梗死等，影响平衡中枢功能。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如心血管疾病、贫血等，导致脑部供血不足。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如焦虑症、抑郁症等，引起自主神经功能紊乱。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内耳疾病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脑部疾病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全身疾病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精神疾病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眩晕病人的护理评估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48133" y="4110503"/>
            <a:ext cx="2590565" cy="15624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3128212" y="4950826"/>
            <a:ext cx="710486" cy="718012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134233" y="3388358"/>
            <a:ext cx="2590566" cy="15624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014313" y="4232813"/>
            <a:ext cx="710486" cy="718013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6786" y="2677872"/>
            <a:ext cx="2592071" cy="1562468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886866" y="3510284"/>
            <a:ext cx="711991" cy="716507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01919" y="1624184"/>
            <a:ext cx="3200199" cy="2539899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48133" y="4153549"/>
            <a:ext cx="1880079" cy="14763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询问眩晕的发作时间、频率和持续时间，以及与体位改变的关系。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28212" y="3415808"/>
            <a:ext cx="1886101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了解患者是否有听力下降、耳鸣、耳闷胀感等耳部症状。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14313" y="2876331"/>
            <a:ext cx="1872553" cy="1165551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询问患者是否有高血压、糖尿病、颈椎病等基础疾病，以及是否有家族遗传史。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57710" y="2291084"/>
            <a:ext cx="1931664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了解患者的生活习惯，如是否经常熬夜、劳累等。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病史采集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50833" y="1607909"/>
            <a:ext cx="2035112" cy="2035112"/>
            <a:chOff x="1150833" y="160790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150833" y="160790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37858" y="230780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784686" y="1607814"/>
            <a:ext cx="2035112" cy="2035112"/>
            <a:chOff x="3784686" y="1607814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784686" y="1607814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03157" y="2261800"/>
            <a:ext cx="595503" cy="1060133"/>
            <a:chOff x="4503157" y="226180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03157" y="226180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675749" y="2077968"/>
            <a:ext cx="261747" cy="541878"/>
            <a:chOff x="4675749" y="2077968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13195" y="2421154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886919" y="2277231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13195" y="2353336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896444" y="2353336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63678" y="2148739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876822" y="221474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679845" y="2421154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12611" y="221474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686989" y="2353336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769094" y="2077968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13195" y="2077968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3664" y="212492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29280" y="2148739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698324" y="2277231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3195" y="248192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35185" y="2277231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756617" y="2148739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28042" y="2353336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13195" y="2277231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13195" y="2148739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13195" y="221474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46520" y="221474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19755" y="254974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3946" y="2421154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20898" y="248192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675749" y="248192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07778" y="248192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3587" y="2421154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752426" y="213330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847104" y="213330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00051" y="213330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39376" y="219807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859582" y="219807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00051" y="219807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29280" y="226180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870821" y="226180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00051" y="226180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19755" y="233790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881013" y="233790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00051" y="233790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12611" y="240572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888062" y="240572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00051" y="240572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09658" y="246639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893491" y="246639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00051" y="246639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06706" y="253421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896444" y="253421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00051" y="253421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00051" y="260441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26064" y="1607814"/>
            <a:ext cx="2035112" cy="2035112"/>
            <a:chOff x="6426064" y="1607814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26064" y="1607814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27579" y="2209032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050487" y="1607909"/>
            <a:ext cx="2035112" cy="2035112"/>
            <a:chOff x="9050487" y="160790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050487" y="160790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497590" y="245077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07862" y="2998750"/>
            <a:ext cx="653320" cy="651796"/>
            <a:chOff x="1007862" y="2998750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07862" y="2998750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42096" y="2998750"/>
            <a:ext cx="653320" cy="651796"/>
            <a:chOff x="3642096" y="2998750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42096" y="2998750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283760" y="2998750"/>
            <a:ext cx="653320" cy="651796"/>
            <a:chOff x="6283760" y="2998750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283760" y="2998750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08945" y="2998750"/>
            <a:ext cx="651796" cy="651796"/>
            <a:chOff x="8908945" y="2998750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08945" y="2998750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04945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39179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180842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05265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6257058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检查患者的生命体征，如体温、脉搏、呼吸、血压等。</a:t>
            </a:r>
          </a:p>
        </p:txBody>
      </p:sp>
      <p:grpSp>
        <p:nvGrpSpPr>
          <p:cNvPr id="79" name="Group 7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0" name="AutoShape 8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TextBox 10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体格检查</a:t>
              </a:r>
            </a:p>
          </p:txBody>
        </p:sp>
      </p:grpSp>
      <p:sp>
        <p:nvSpPr>
          <p:cNvPr id="101" name="TextBox 101"/>
          <p:cNvSpPr txBox="1"/>
          <p:nvPr/>
        </p:nvSpPr>
        <p:spPr>
          <a:xfrm>
            <a:off x="3600742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检查患者的生命体征，如体温、脉搏、呼吸、血压等。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944426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检查患者的生命体征，如体温、脉搏、呼吸、血压等。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8913375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检查患者的生命体征，如体温、脉搏、呼吸、血压等。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517739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根据病史和体格检查，确定眩晕的原因，如耳石症、美尼尔病、脑供血不足等。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517739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根据诊断，制定相应的护理计划，如药物治疗、复位治疗、康复训练等。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404488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告知患者及家属眩晕的注意事项，如避免剧烈运动、避免过度疲劳等。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404488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定期评估患者的病情状况，及时调整护理计划。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护理诊断与计划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眩晕病人的日常护理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https://d.book118.com/975244121130011123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2024-09-27T04:32:07.490</cp:lastPrinted>
  <dcterms:created xsi:type="dcterms:W3CDTF">2024-09-26T20:32:07Z</dcterms:created>
  <dcterms:modified xsi:type="dcterms:W3CDTF">2024-09-26T20:32:09Z</dcterms:modified>
</cp:coreProperties>
</file>