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D0E57-AF7B-457E-9D7F-623244385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6A31B-F15A-4D1D-998E-16609FCDE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7BA70-AEBF-49DE-BA84-EB5DB01C6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A1697-01A4-45B1-AF8A-7616E1154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A4362-1E32-42FE-AD1A-6E29CB1E5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9CC5C-E833-4CF4-88FF-B367BF04E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155313-875E-40D2-877F-5E6FF002B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4F4BA-40AD-49EC-8893-7BD7CF40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31FAB-5F6D-472E-A8DC-342BD937D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23F0D-0C28-4DED-BD53-BF3A56D6D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84278-C2EF-414E-8634-8E88E38C7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441330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病人营养饮食课件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营养学基础知识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病人营养需求评估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合理膳食搭配原则及实践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特殊膳食需求处理策略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营养教育在康复过程中作用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营养学基础知识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构成人体组织，维持体内酸碱平衡，参与酶的活性调节等。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调节人体物质代谢，维持正常生理功能。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提供能量，维持血糖水平，节约蛋白质。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是构成人体组织的基本物质，参与体内各种生理功能和代谢活动。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提供能量，维持体温，保护内脏，参与细胞膜的构成和激素的合成。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营养素及其作用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膳食指南与推荐摄入量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多吃蔬果、奶类、大豆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保证充足的维生素、矿物质和膳食纤维摄入。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吃动平衡，健康体重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保持能量摄入与消耗的平衡，避免肥胖。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食物多样，谷类为主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建议每天摄入12种以上食物，每周25种以上。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适量吃鱼、禽、蛋、瘦肉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提供优质蛋白质、维生素A、B族等。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少盐少油，控糖限酒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减少高血压、高血脂等慢性病的风险。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如蛋白质-能量营养不良、维生素缺乏症等。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营养不足与缺乏病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如高脂肪、高糖饮食导致的肥胖及相关疾病。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营养过剩与肥胖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充足的营养可以增强免疫力，降低感染风险。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营养与免疫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如高血压、糖尿病等慢性病与饮食密切相关。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营养与慢性病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276" r="1727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营养与疾病关系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病人营养需求评估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包括身高、体重、皮褶厚度等测量，用于评估病人的营养状况和肥胖程度。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通过检测血液、尿液等样本中的营养素、代谢产物、酶等指标，评估病人的营养状况和代谢情况。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生化指标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采用营养风险筛查工具，如NRS-2002、MUST等，对病人进行快速营养风险筛查，确定是否需要进一步营养评估。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营养风险筛查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如慢性阻塞性肺疾病、支气管哮喘等，需要高能量、高蛋白、富含维生素和矿物质的饮食，以增强呼吸肌力量和免疫力。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如胃炎、肝炎等，需要高蛋白、低脂肪、适量碳水化合物的饮食，以减轻肝脏和胃肠道负担。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如肾炎、尿毒症等，需要低蛋白、低磷、低盐的饮食，以减轻肾脏负担和防止电解质紊乱。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384" r="18384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不同疾病类型病人营养需求特点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确定病人的营养需求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根据病人的年龄、性别、身高、体重、疾病类型等因素，确定其每日所需的能量、蛋白质、脂肪、碳水化合物、维生素和矿物质等营养素的需求量。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选择合适的食物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根据病人的营养需求和饮食喜好，选择合适的食物，制定个性化的食谱。同时要注意食物的烹饪方式和口感，以提高病人的食欲和摄入量。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根据病人的病情变化和营养状况监测结果，及时调整饮食计划，确保病人获得足够的营养支持。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个体化营养支持计划制定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合理膳食搭配原则及实践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能量平衡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摄入与消耗的能量保持平衡，避免肥胖或营养不良。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营养素平衡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合理搭配蛋白质、脂肪、碳水化合物等营养素，确保身体所需。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酸碱平衡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适量摄入酸性和碱性食物，保持体液酸碱平衡。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膳食平衡原则讲解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提供优质蛋白质、脂肪和维生素，适量摄入瘦肉、禽肉和鱼类。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谷类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提供能量和膳食纤维，选择全谷类食品，减少精加工食品的摄入。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蔬菜水果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富含维生素、矿物质和膳食纤维，多样化选择，保证新鲜和适量。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豆类坚果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提供优质蛋白质、脂肪和维生素E，可作为肉类的替代品。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奶类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提供优质蛋白质、钙和维生素D，选择低脂或脱脂奶制品。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各类食物营养价值及选择技巧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https://d.book118.com/975244133014011101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2024-09-09T07:13:27.261</cp:lastPrinted>
  <dcterms:created xsi:type="dcterms:W3CDTF">2024-09-08T23:13:27Z</dcterms:created>
  <dcterms:modified xsi:type="dcterms:W3CDTF">2024-09-08T23:13:29Z</dcterms:modified>
</cp:coreProperties>
</file>