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89DB04E-B27B-424F-8ABE-096EB49D2A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266646-CD9A-4653-B988-E2D68BC51D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264468D-DD8A-4C49-9EC0-756521E555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4DF4680-1BCE-4DD5-9567-50276894B5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F7EDAFD-F73B-4F97-A2D1-39B912C5554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28227BA-E936-4C46-96D8-126A0694DB9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999C15C-601C-47F9-AECB-E68B2EBA638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56F846-6AB7-4DDB-B661-D061E440D9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34E68F-6FB4-4A9B-9927-E65C728F38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7B48E5-F31F-49A2-831C-5168C6922B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E9D8CE-795F-403A-913F-85D4C939D5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5244144010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人才引进计划加速区域一体化的重要方式</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区域一体化现状及挑战</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人才引进计划的核心内容</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国内外成功案例借鉴</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加速区域一体化进程中的关键因素</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实施步骤与时间表安排</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3542" r="1354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人才引进计划作为政策工具</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各级政府纷纷出台人才引进计划，将其作为推动区域一体化发展的重要政策工具。</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全球化趋势推动人才流动</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随着全球化进程的不断深入，人才流动日益频繁，成为推动区域一体化发展的重要因素。</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人才引进促进区域经济发展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通过吸引优秀人才，可以带动技术创新、产业升级和经济增长，从而加速区域一体化进程。</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介绍成功的人才引进计划案例</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通过梳理国内外成功的人才引进计划案例，总结经验做法，为其他地区提供借鉴和参考。</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提出优化人才引进计划的政策建议</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针对当前人才引进计划存在的问题和不足，提出相应的政策建议，以更好地发挥其推动区域一体化发展的作用。</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分析人才引进计划对区域一体化的作用</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本报告旨在深入研究人才引进计划对区域一体化的促进作用，探讨其内在机制和影响因素。</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区域一体化现状及挑战</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区域一体化定义及发展现状</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区域一体化定义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区域一体化是指不同地区之间在经济、社会、文化等方面实现融合与协同发展的过程。</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发展现状</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目前，全球范围内区域一体化进程加速，各地区之间的经济联系和合作日益紧密，形成了许多重要的区域经济一体化组织，如欧盟、北美自由贸易区等。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经济差异</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不同地区之间经济发展水平差异较大，导致区域一体化进程中的利益分配不均。</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社会文化差异</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不同地区之间的社会文化差异明显，影响区域一体化的深入推进。</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制度障碍</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不同地区之间的制度差异和制度壁垒是区域一体化进程中的重要障碍。</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当前面临的主要挑战</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通过引进高素质人才，弥补地区人才短缺问题，提升地区综合竞争力。</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弥补人才短缺</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促进技术创新</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加强文化交流</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推动制度变革</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引进具有创新精神和专业技能的人才，推动地区技术创新和产业升级。</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通过人才的流动和交流，促进不同地区之间的文化交流与融合，增进相互了解和合作。</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人才引进计划可以推动地区制度变革和完善，提高地区治理水平和效率。</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人才引进计划的作用与意义</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人才引进计划的核心内容</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000" r="15000"/>
          <a:stretch>
            <a:fillRect/>
          </a:stretch>
        </p:blipFill>
        <p:spPr>
          <a:xfrm>
            <a:off x="454963" y="1569535"/>
            <a:ext cx="4219248"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高端人才</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针对区域产业发展需求，重点引进高层次、高技能人才，包括科研人员、企业高管等。</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急需紧缺人才</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根据区域经济社会发展需要，引进急需紧缺的专业技术人才和技能人才。</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青年人才</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着眼于区域长远发展，积极吸引优秀青年人才，培养后备力量。</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目标人群定位与需求分析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政策措施</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出台一系列优惠政策，包括税收减免、购房补贴、子女教育等，降低人才的生活和工作成本。</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支持体系</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建立完善的人才服务体系，提供职业培训、创业扶持、融资支持等全方位服务，助力人才成长和事业发展。</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引进方式</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灵活运用刚性引进和柔性引进相结合的方式，既注重全职引进，也鼓励兼职、短期合作等灵活方式。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政策措施及支持体系建设</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8517" r="851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1941" b="2194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合作机制与平台搭建</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合作机制</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建立区域间人才引进合作机制，实现资源共享、政策协同，推动人才在区域内自由流动。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平台搭建</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搭建线上线下人才引进平台，包括人才招聘会、人才交流中心、专业网站等，为人才和用人单位提供便捷高效的对接服务。</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产学研合作</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深化产学研合作，促进人才培养与产业发展紧密结合，推动科研成果转化和产业升级。</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04</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国内外成功案例借鉴</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https://d.book118.com/975244144010011044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2024-09-06T04:27:28.103</cp:lastPrinted>
  <dcterms:created xsi:type="dcterms:W3CDTF">2024-09-05T20:27:28Z</dcterms:created>
  <dcterms:modified xsi:type="dcterms:W3CDTF">2024-09-05T20:27:30Z</dcterms:modified>
</cp:coreProperties>
</file>