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DF910-CA36-460C-91F2-A481D5333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69CB4-FB87-4F9A-AB3A-01189B613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1A5C0-9917-4C17-AF53-103713ADE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47CC5-2F9E-4361-B635-E54BADA05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825831-C742-4A3C-847B-F4F903A91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E44C09-B20E-4644-81D7-067851144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065EC3-2DD6-46F0-9565-45C71BFFE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4B98E-75A2-4AA1-8C6D-2F0C686ED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B2A5E-266A-481F-86BB-9C87AC410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4AF2A-B634-4482-B70F-948212487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1EFE2-341C-46DB-8472-6ADFA1A78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443121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护士如何规范护患沟通技巧的培训方案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护患沟通技巧基础知识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针对不同患者群体的沟通技巧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应对挑战和冲突时的沟通策略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护士作为医疗团队的重要成员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护士是医疗团队中不可或缺的一部分，他们负责照顾患者、提供医疗服务和情感支持。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沟通在护患关系中的核心作用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有效的沟通是建立良好护患关系的基础，有助于提高患者的信任度和满意度，进而促进患者的康复。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护士角色定位及沟通重要性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8464" r="846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患者满意度与医疗质量的关系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患者满意度是衡量医疗服务质量的重要指标，提高患者满意度有助于提升医疗机构的声誉和竞争力。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沟通技巧对患者满意度的影响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护士的沟通技巧直接影响患者的感受和满意度，通过培训提高护士的沟通技巧，可以进一步提升患者满意度。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提高患者满意度和医疗质量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17" r="16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通过本次培训，使护士掌握有效的沟通技巧，提高护患沟通效果，进而提升患者满意度和医疗质量。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参训护士能够熟练运用所学沟通技巧，与患者建立良好的关系，提高患者的信任度和满意度。同时，医疗机构整体服务质量得到提升，患者投诉率降低。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培训目标设定与预期成果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护患沟通技巧基础知识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454" r="304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积极倾听患者的诉求和情绪，不打断患者发言，适时给予回应和反馈。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站在患者的角度理解问题，通过言语和非言语方式表达对患者的关心和支持。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同理心表达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有效倾听与同理心表达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82" b="276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使用清晰、简洁、明确的语言，避免使用医学术语或晦涩难懂的词汇。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注意面部表情、肢体语言、语气语调等非言语信号的传递，保持与患者的良好互动。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言语沟通与非言语沟通结合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非言语沟通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言语沟通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情绪管理与自我调节能力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识别并控制自己的情绪，避免将个人情绪带入工作中，保持平和、耐心的态度。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自我调节能力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在面对工作压力和患者情绪时，能够及时调整自己的心态和情绪，保持积极向上的工作状态。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针对不同患者群体的沟通技巧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尊重儿童患者的个性和意愿，理解他们的恐惧和不安，以亲切、和蔼的态度与他们建立信任关系。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042" r="7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耐心倾听儿童患者及其家长的诉求和担忧，关注他们的情绪变化，给予及时的安慰和支持。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倾听与关注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292" r="7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使用简单易懂的语言和形象的比喻，向儿童患者及其家长解释疾病和治疗方案，确保他们充分理解并配合治疗。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儿童患者及其家长沟通技巧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尊重青少年患者的独立意识和自主性，鼓励他们表达自己的意见和想法，避免过度干涉和指责。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尊重独立意识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关注心理需求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08" r="10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了解青少年患者的心理需求，如追求自我认同、渴望社交等，提供适当的心理支持和辅导。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运用开放式提问和倾听技巧，引导青少年患者表达内心感受，给予积极的反馈和建议。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青少年患者心理特点及沟通方法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https://d.book118.com/975244312104011041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2024-09-01T19:40:44.957</cp:lastPrinted>
  <dcterms:created xsi:type="dcterms:W3CDTF">2024-09-01T11:40:44Z</dcterms:created>
  <dcterms:modified xsi:type="dcterms:W3CDTF">2024-09-01T11:40:47Z</dcterms:modified>
</cp:coreProperties>
</file>