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26AC2-77FF-474B-88BC-4242500E9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C7191-A6A8-4F4F-B0B2-4F0C07C8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A051-9487-4A04-ACF7-CB744312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2350E-081D-4233-A9A5-7A4945E7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403EF-BD9C-4B2A-952F-A2A65BC1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2C683-C6E6-4869-8C84-EB996660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8C304-C7E3-4DA5-B041-C30888916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9B767-95AF-4962-8614-1573AA1A8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E98B9-EEC8-4F75-8E5C-D55A11DE3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94B0E-1C57-4331-93AA-D79A7C868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5612D-1009-49F7-AB82-CA1B0EE7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0104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21如何应对竞争激烈的酒店市场环境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市场现状与竞争分析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产品与服务创新策略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人力资源培训与激励机制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合作联盟与资源整合思路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市场现状与竞争分析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当前酒店市场概况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酒店数量与类型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随着旅游业的发展和消费者需求的多样化，酒店数量不断增加，类型也日益丰富，包括经济型酒店、中档酒店、高档酒店和豪华酒店等。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酒店市场规模不断扩大，增长速度加快，尤其是在旅游热门城市和地区，酒店市场呈现出蓬勃发展的态势。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消费者群体与需求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消费者群体日益多样化，包括商务客、旅游客、家庭客等，他们对酒店的需求也不断变化，更加注重个性化、舒适度和便捷性。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竞争对手主要包括其他酒店品牌、在线旅游平台、民宿等。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需要对竞争对手的酒店数量、房间数量、价格、服务质量、营销策略等方面进行深入分析，以了解他们的优势和劣势。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根据竞争对手的分析结果，制定相应的竞争策略，包括价格策略、服务提升策略、营销策略等。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随着科技的发展，消费者对酒店的智能化需求也越来越高，例如智能门锁、智能照明、智能语音控制等。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消费者对酒店的需求越来越个性化，他们希望酒店能够提供符合自己喜好和需求的定制化服务。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环保意识的提高使得消费者对酒店的绿色环保需求增加，他们更加注重酒店的环保措施和绿色认证。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500" r="3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税收法规政策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税收法规政策对酒店业的经营成本和利润有着重要影响，例如增值税、企业所得税等税种的税率和征收方式。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安全法规政策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安全法规政策对酒店的安全管理提出了要求，例如消防安全、食品安全等方面的规定和标准。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旅游法规政策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旅游法规政策对酒店业有着直接的影响，例如旅游法规定了旅游经营者的权利和义务，对酒店服务质量提出了要求。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行业法规政策影响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产品与服务创新策略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打造独特主题的房型，如浪漫情侣、亲子家庭、商务出差等，以满足不同客户群体的需求。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主题房型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08" r="9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将当地文化元素融入房型设计，让客人在入住过程中体验地域文化特色。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运用多样化的装修风格，如现代简约、田园风光、复古怀旧等，为客人提供丰富的视觉享受。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差异化特色房型设计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根据客人的需求和偏好，提供个性化的服务，如定制早餐、洗衣服务、旅游规划等。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324" b="73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设立专职管家，为客人提供全方位的服务，包括行程安排、餐饮推荐、休闲娱乐等。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管家式服务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通过举办各种活动，如烹饪课程、手工艺品制作、主题派对等，增强客人之间的互动和体验。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个性化服务提升体验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000" r="3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运用大数据和人工智能技术，分析客人的消费习惯和需求，为酒店的产品和服务创新提供数据支持。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智能客房系统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引入智能客房系统，实现语音控制灯光、空调、窗帘等设备，提高客人居住的便捷性。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自助服务设施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设置自助办理入住、自助结账、自助洗衣等设施，节省客人的时间和精力。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智能化技术应用便捷性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选用环保的建筑材料和装修材料，减少对环境的影响。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000" b="200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采用节能型设备和绿色技术，降低酒店的能耗和排放。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节能降耗措施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鼓励客人减少一次性用品的使用，提供环保的餐饮和住宿选择，引导客人形成绿色消费习惯。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倡导绿色消费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绿色环保理念融入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明确酒店的市场定位和目标客户群体，塑造独特的品牌形象。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通过广告、公关、社交媒体等多种渠道进行品牌宣传，提高品牌知名度和美誉度。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品牌体验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优化酒店服务和设施，提升客户体验，让客户成为品牌的忠实拥趸。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根据市场供需关系和竞争对手情况，灵活调整价格策略，以保持竞争优势。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定期开展促销活动，吸引新客户，提高酒店入住率。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了解竞争对手的价格策略和市场需求，为制定价格策略提供依据。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价格策略制定和调整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利用酒店官网、OTA平台、社交媒体等线上渠道进行推广，提高酒店曝光率。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通过旅行社、会议活动、口碑推荐等线下渠道拓展客源，增加酒店入住率。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与相关企业或机构建立合作关系，共同推广酒店产品和服务，实现资源共享和互利共赢。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线上线下渠道整合推广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https://d.book118.com/975301042134011122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2024-09-25T21:50:46.027</cp:lastPrinted>
  <dcterms:created xsi:type="dcterms:W3CDTF">2024-09-25T13:50:46Z</dcterms:created>
  <dcterms:modified xsi:type="dcterms:W3CDTF">2024-09-25T13:50:48Z</dcterms:modified>
</cp:coreProperties>
</file>