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A6E2F-DD03-476F-8BBA-616385B4B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B193F-4884-4CB2-9DAF-779998905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B76C6-3BEC-43AC-B5E2-3A329E839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F9F4F-C92C-4E8A-932C-5BEA3244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FEE5F-CBC7-4DE4-A3DA-353BF3DF2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9A9A7-BFF2-4557-A2D2-3165E9F9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FF6BE-E970-4868-B48C-603C8A3D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6A05A-CA2F-47E7-B801-CB7E0995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D2259-B2FD-40FE-A110-2C81ECB1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A4947-7621-4847-8005-186656AB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28CAE-20DB-46BD-937A-0741EF3F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02122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应对能力培训PPT\n## 1.护理应对能力的概念与重要性\n### 1.1护理应对能力的定义与内涵\n### 1.2护理应对能力在护理工作中的重要性\n### 1.3护理应对能力对患者满意度的影响\n## 2.护理应对能力的评估方法与标准\n### 2.1护理应对能力的评估方法\n### 2.2护理应对能力的评估标准\n### 2.3护理应对能力评估结果的应用\n## 3.护理应对能力的培训方法与策略\n### 3.1护理应对能力的培训方法\n### 3.2护理应对能力的培训策略\n### 3.3护理应对能力培训的效果评估\n## 4.护理应对能力的影响因素与提升策略\n### 4.1护理应对能力的影响因素分析\n### 4.2护理应对能力的提升策略\n### 4.3护理应对能力提升的实践案例\n## 5.护理应对能力在临床护理中的应用\n### 5.1护理应对能力在急诊护理中的应用\n### 5.2护理应对能力在重症护理中的应用\n### 5.3护理应对能力在慢性病护理中的应用\n## 6.护理应对能力的未来发展趋势与挑战\n### 6.1护理应对能力的未来发展趋势\n### 6.2护理应对能力面临的挑战\n### 6.3应对未来挑战的策略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护理应对能力培训PPT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护理应对能力的概念与重要性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护理应对能力是指护士在面对患者病情变化时，能够迅速采取合适的护理措施，以确保患者安全的能力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护理应对能力包括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四个环节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护理应对能力要求护士具备扎实的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专业知识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临床经验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护理应对能力的内涵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快速反应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：在患者病情发生变化时，能够迅速评估并采取措施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合理决策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：在多种护理方案中，能够根据患者病情选择最合适的方法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有效实施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：能够准确无误地执行护理措施，确保患者安全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：在护理过程中，能够持续评估患者病情，调整护理方案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护理应对能力的定义与内涵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护理应对能力是护士核心能力的重要组成部分，直接影响护理质量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高水平的护理应对能力有助于降低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高水平的护理应对能力有助于提高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护士职业成就感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护理应对能力对于应对突发情况和紧急情况具有重要意义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能够迅速评估患者病情，采取合适的紧急措施，挽救患者生命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能够有效地与医生、其他护士和患者家属沟通，确保信息传递准确无误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护理应对能力在护理工作中的重要性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护理应对能力直接影响患者的安全感和信任感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高水平的护理应对能力能够使患者感受到护士的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低水平的护理应对能力可能导致患者对护士的信任度下降，影响患者满意度</a:t>
                </a:r>
                <a:endParaRPr/>
              </a:p>
            </p:txBody>
          </p:sp>
        </p:grpSp>
        <p:grpSp>
          <p:nvGrpSpPr>
            <p:cNvPr id="19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护理应对能力对患者心理状况和康复进程具有积极影响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高水平的护理应对能力能够关注患者的心理需求，提供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低水平的护理应对能力可能导致患者心理状况恶化，影响康复进程</a:t>
                </a:r>
                <a:endParaRPr/>
              </a:p>
            </p:txBody>
          </p:sp>
          <p:sp>
            <p:nvSpPr>
              <p:cNvPr id="20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护理应对能力对患者满意度的影响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护理应对能力的评估方法与标准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理论考试：通过选择题、简答题等形式，评估护士的护理理论知识水平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理论考试可以反映护士的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，但不能完全反映护理应对能力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实践操作考核：通过模拟患者、实际操作等形式，评估护士的护理操作技能水平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实践操作考核可以反映护士的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，但不能完全反映护理应对能力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综合评估：通过结合理论考试、实践操作考核和患者满意度调查等多种方法，全面评估护士的护理应对能力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综合评估可以更全面地反映护士的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护理应对能力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，但评估过程较为复杂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护理应对能力的评估方法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专业知识：评估护士对疾病知识的掌握程度，以及对护理理论和技能的熟悉程度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临床经验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22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沟通能力：评估护士在与患者、家属和其他医护人员沟通时，是否能够表达清晰、态度良好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23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应变能力：评估护士在面对突发情况和紧急情况时，是否能够迅速评估、合理决策和有效实施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23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护理应对能力的评估标准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根据评估结果，对护士进行培训和指导，提高护理应对能力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对于评估结果不佳的护士，进行针对性的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，提高其护理应对能力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对于评估结果优秀的护士，给予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，激发其工作积极性和职业成就感</a:t>
                </a:r>
                <a:endParaRPr/>
              </a:p>
            </p:txBody>
          </p:sp>
        </p:grpSp>
        <p:grpSp>
          <p:nvGrpSpPr>
            <p:cNvPr id="24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评估结果可以作为护士晋升和薪酬调整的参考依据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高水平的护理应对能力有助于护士的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调整，提高护士的工作积极性和职业成就感</a:t>
                </a:r>
                <a:endParaRPr/>
              </a:p>
            </p:txBody>
          </p:sp>
          <p:sp>
            <p:nvSpPr>
              <p:cNvPr id="24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护理应对能力评估结果的应用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护理应对能力的培训方法与策略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理论学习：通过课堂教学、专题讲座等形式，提高护士的护理理论水平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理论学习包括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实践操作：通过模拟患者、实际操作等形式，提高护士的护理操作技能水平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案例分析：通过分析临床案例，提高护士的护理应对能力和临床决策能力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护理应对能力的培训方法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个性化培训：根据护士的评估结果和需求，制定个性化的培训计划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个性化培训有助于提高培训的针对性和实效性，提高护士的护理应对能力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团队协作：通过团队协作，提高护士的沟通能力和应变能力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应急演练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等形式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导师制：通过导师制，提高护士的护理应对能力和临床决策能力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导师制包括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导师指导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等形式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护理应对能力的培训策略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护理应对能力培训的效果评估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4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4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培训前后对比：通过对比培训前后的评估结果，评估培训效果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培训前后对比可以反映培训效果，为后续培训提供参考依据</a:t>
                </a:r>
                <a:endParaRPr/>
              </a:p>
            </p:txBody>
          </p:sp>
          <p:sp>
            <p:nvSpPr>
              <p:cNvPr id="4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4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患者满意度调查：通过患者满意度调查，评估培训效果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患者满意度调查可以反映培训对患者满意度的影响，为后续培训提供参考依据</a:t>
                </a:r>
                <a:endParaRPr/>
              </a:p>
            </p:txBody>
          </p:sp>
          <p:sp>
            <p:nvSpPr>
              <p:cNvPr id="4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https://d.book118.com/975302122143011110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护理应对能力培训PPT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2024-09-15T17:58:57.734</cp:lastPrinted>
  <dcterms:created xsi:type="dcterms:W3CDTF">2024-09-15T09:58:57Z</dcterms:created>
  <dcterms:modified xsi:type="dcterms:W3CDTF">2024-09-15T09:58:59Z</dcterms:modified>
</cp:coreProperties>
</file>