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145DB-F949-4532-B0EA-A37B18098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58BCA-FFA9-4838-AB6F-653402593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FECE6-9478-4FC9-AC1D-06EAC4556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80ABC-BC96-4CF4-BFA5-281F4760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E3275-FB17-4898-84D5-F04A64F8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2E98C8-04E1-457C-A8FE-9A6CEA8FE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F6794-0E5B-4DB2-82A7-407ED1B2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5A034-3EA6-4CA8-96A1-541DBE78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A898D-51D1-41B2-9796-B82B448A6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D7845-41E5-4B1E-80A8-DCB80A96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328D0-C12A-4F9C-80F1-C6084A9B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10004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竞聘学生会主席演讲稿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阐述竞选理由和优势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展望未来工作计划与目标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回应同学们关切问题及挑战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呼吁同学们支持并投票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我是来自XX年级XX专业的XXX。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我是一个热情开朗、积极向上的人，善于与人沟通，具备较强的组织协调能力和团队合作精神。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我在学术上一直保持着优秀的成绩，多次获得奖学金和各类学术竞赛的奖项。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学生工作经历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我积极参加各类社会实践活动，如志愿者服务、社会调研等，积累了丰富的社会经验。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我曾担任过班级学习委员和学生会干事，熟悉学生会的工作流程和运作方式。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在校期间表现及成就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对学生会工作的理解和认识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学生会的作用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我认为学生会是连接学生和学校之间的桥梁，是为学生提供服务和支持的重要组织。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学生会主席的职责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作为学生会主席，需要承担起领导和管理学生会的责任，积极推动学生会各项工作的开展，为广大学生提供更好的服务和支持。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对学生会工作的期望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我希望能够通过竞选成为学生会主席，为学生会注入新的活力和动力，推动学生会工作的创新和发展，更好地服务广大学生。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阐述竞选理由和优势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学生会主席是连接学校与学生之间的桥梁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作为学生会主席，需要深入了解学生的需求和意见，积极与学校沟通，为学生争取权益。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学生会主席是引领校园文化的重要人物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通过组织各类活动，学生会主席能够推动校园文化的形成和发展，营造积极向上的校园氛围。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学生会主席需要具备领导力和团队合作精神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领导学生会成员共同开展工作，协调各方资源，确保学生会的正常运转和高效执行。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对学生会主席角色的理解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曾成功策划并组织了多场大型活动，如校园庆典、文艺晚会等，展现出优秀的组织能力和协调能力。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具有较强的组织能力和协调能力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多次代表学校参加各类比赛和交流活动，积累了丰富的沟通和表达经验，能够清晰准确地传达自己的想法和观点。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通过与各学生组织和校内外机构的合作，建立了广泛的人脉和资源网络，能够为学生会的发展提供更多的支持和帮助。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拥有广泛的人脉和资源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以往工作经验及成果展示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如推动学生会内部改革，提高学生会工作效率；积极争取学校资源，改善学生学习和生活环境等。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在学生会工作中取得了显著的成果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历任学生会干事、部长等职务，对学生会的工作流程和运作方式有深入的了解和认识。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在学生会工作多年，积累了丰富的学生工作经验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如校园文化艺术节、运动会开幕式等，这些活动的成功举办得到了学校和同学们的广泛认可和好评。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曾成功策划并执行了多项重要活动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展望未来工作计划与目标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https://d.book118.com/975310004321011121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2024-09-25T03:02:51.103</cp:lastPrinted>
  <dcterms:created xsi:type="dcterms:W3CDTF">2024-09-24T19:02:51Z</dcterms:created>
  <dcterms:modified xsi:type="dcterms:W3CDTF">2024-09-24T19:02:53Z</dcterms:modified>
</cp:coreProperties>
</file>