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A5766-67B0-464F-9EED-D6913860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D048C-9E31-4F07-A37D-59291FE97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6C8A0-A6B9-4599-A22E-D0E3AC1D8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582FB-E858-4B52-8BE1-8073E2459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0B5A26-11D8-487A-8997-26E8D8C3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99A52-0254-4DB9-84F3-FC9136B18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08D00F-D224-4267-99DD-D519D195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D89FA-1C5C-4A0C-A6B0-9E57E030F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1AB44-6761-4C18-B10D-C614FA068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59B80-60F5-40C7-A524-9243BA22F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6A1CB-1FFB-4552-AB77-3351405F2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110041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提高肠镜患者肠道准备合格率</a:t>
            </a:r>
            <a:r>
              <a:rPr lang="en-US" altLang="zh-CN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提高肠道准备合格率的策略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180" b="81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24" r="25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肠道疾病高发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近年来，肠道疾病的发病率不断上升，严重影响患者的生活质量。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肠镜检查重要性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肠镜检查是诊断肠道疾病的重要手段，对于早期发现、早期治疗具有重要意义。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肠道准备合格率问题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肠道准备合格率是肠镜检查成功的关键因素之一，但当前合格率存在一定的问题，亟待提高。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将提高肠道准备合格率的经验进行推广，为更多医院和医生提供参考和借鉴。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提高肠道准备合格率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通过采取一系列措施，提高肠镜患者的肠道准备合格率，确保肠镜检查的顺利进行。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探索有效方法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研究并探索有效的肠道准备方法，为患者提供更加安全、舒适的检查体验。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61" r="139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50" r="1765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肠道准备流程梳理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向患者详细解释肠道准备的重要性、方法和注意事项。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指导患者在肠道准备期间进行饮食调整，如低渣饮食等。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根据医嘱，指导患者正确使用泻药进行肠道清洁。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通过粪便性状、肠镜检查等评估肠道清洁度。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患者教育与指导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泻药使用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肠道清洁度评估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部分患者对肠道准备的重要性认识不足，未能按照要求进行饮食调整和泻药使用。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患者依从性差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泻药使用不当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肠道清洁度不达标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部分患者存在泻药使用剂量不足或过量、使用时间不当等问题。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部分患者肠道清洁度未达到肠镜检查要求，影响检查效果。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原因分析及影响因素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患者年龄、文化程度、健康状况等因素影响其对肠道准备的认识和依从性。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医护人员对肠道准备的宣教和指导不足，未能有效监督患者执行情况。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不同泻药的作用机制和效果存在差异，部分患者对某些泻药不敏感。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如检查时间安排不合理、患者肠道疾病史等也可能影响肠道准备效果。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提高肠道准备合格率的策略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根据临床指南和医院实际情况，制定详细的肠道准备流程，确保每一步操作都有明确的标准和规范。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788" r="77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优化肠道准备的时间安排，确保患者有足够的时间进行肠道清洁，同时避免过长时间的等待和不必要的延误。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根据患者的具体情况，如年龄、病情、肠道功能等，提供个性化的肠道准备指导，以提高肠道清洁效果。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优化肠道准备流程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提供书面资料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为患者提供详细的肠道准备书面资料，包括准备方法、注意事项、可能出现的问题等，方便患者随时查阅。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详细告知重要性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向患者详细解释肠道准备的重要性和必要性，提高患者对肠道准备的重视程度。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增加沟通频率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在肠道准备过程中，增加医护人员与患者的沟通频率，及时了解患者的准备情况，解答患者的疑问和困惑。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32" r="1323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加强患者教育与沟通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定期对医护人员进行肠道准备相关知识和技能的培训，提高医护人员的专业水平。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邀请肠道准备方面的专家对医护人员进行现场指导和经验分享，提高医护人员的实际操作能力。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引入专家指导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建立肠道准备操作的考核机制，对医护人员的操作水平进行定期评估，确保医护人员能够熟练掌握肠道准备的相关技能。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建立考核机制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提高医护人员操作水平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https://d.book118.com/975311004140011111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2024-09-17T05:59:50.392</cp:lastPrinted>
  <dcterms:created xsi:type="dcterms:W3CDTF">2024-09-16T21:59:50Z</dcterms:created>
  <dcterms:modified xsi:type="dcterms:W3CDTF">2024-09-16T21:59:52Z</dcterms:modified>
</cp:coreProperties>
</file>