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3D350-A962-4AAC-BE43-DF08251A5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5B6FC-E662-45B2-9C29-0F31085B0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16C183-DCF0-494F-807C-B1EE8E901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A0ADA-D83F-48E8-AF6A-8BCA42DA4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A3882B-A320-4CA7-8B5A-AEE1DE004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66640D-5168-4F22-9FC3-8BA861604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D2A457-1E00-4C8F-B911-E073C25BB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F21D4F-F5EC-4A5E-816B-7D57EA028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F72E8-5BCA-4260-9C5C-4450E1D4F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EC436-3F38-436F-B55F-653E0D555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98E5D-5CE2-408A-9752-5721AF53D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3112343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营销存款案例分析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354848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18874" y="1993615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某银行面临存款增长压力，需要制定有效的营销策略来吸引客户存款。</a:t>
            </a:r>
          </a:p>
        </p:txBody>
      </p:sp>
      <p:sp>
        <p:nvSpPr>
          <p:cNvPr id="4" name="Freeform 4"/>
          <p:cNvSpPr/>
          <p:nvPr/>
        </p:nvSpPr>
        <p:spPr>
          <a:xfrm>
            <a:off x="1303561" y="1482500"/>
            <a:ext cx="469392" cy="383462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218874" y="313485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58514" y="3274494"/>
            <a:ext cx="359485" cy="3594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218874" y="373760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目标客户群体为中高端客户，注重存款的安全性和收益性。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1218874" y="4878843"/>
            <a:ext cx="638766" cy="63876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72678" y="5037742"/>
            <a:ext cx="331158" cy="32096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218874" y="5492844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竞争对手分析：其他银行也在开展类似的营销活动，因此需要制定有竞争力的策略。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提高客户存款规模，增加市场份额。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提升客户满意度和忠诚度，降低客户流失率。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实现营销活动的可持续发展，降低营销成本。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9486" r="9486"/>
          <a:stretch>
            <a:fillRect/>
          </a:stretch>
        </p:blipFill>
        <p:spPr>
          <a:xfrm>
            <a:off x="454963" y="1481576"/>
            <a:ext cx="4240297" cy="4612191"/>
          </a:xfrm>
          <a:prstGeom prst="round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开展积分兑换、礼品赠送等促销活动，吸引客户参与。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利用线上线下渠道进行宣传和推广，包括银行网点、官方网站、社交媒体等。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根据市场情况和竞争对手情况，制定具有竞争力的利率和费用标准。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制定营销计划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针对目标客户群体，制定有针对性的营销计划，包括产品、价格、渠道和促销策略。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推出高收益的定期存款产品，并为客户提供专业的理财咨询服务。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案例实施过程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明确存款产品的目标客户群体，根据客户需求设计产品特点。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通过创新产品设计，提供与竞争对手不同的存款产品，以满足客户的个性化需求。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根据客户的不同需求，提供多种存款产品组合，以增加客户黏性和忠诚度。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根据市场供求关系和竞争状况，制定具有竞争力的存款利率。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市场定价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针对不同客户群体和产品特点，实行差异化定价策略，以满足不同客户的需求。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将存款与其他金融产品进行捆绑销售，提供优惠利率或增值服务，以吸引客户。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捆绑销售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利用互联网和移动设备，建立线上服务平台，提供便捷的存款服务渠道。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通过传统银行网点和合作伙伴，拓展线下服务渠道，提高客户覆盖面。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建立专业的直销团队，主动开展业务拓展和客户关系维护工作。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直销团队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https://d.book118.com/975311234300011110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2024-09-16T04:20:27.931</cp:lastPrinted>
  <dcterms:created xsi:type="dcterms:W3CDTF">2024-09-15T20:20:27Z</dcterms:created>
  <dcterms:modified xsi:type="dcterms:W3CDTF">2024-09-15T20:20:29Z</dcterms:modified>
</cp:coreProperties>
</file>