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D73B296-B961-4B2F-9566-CE921B6A17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86D00F-2192-4BA3-8892-8B8AC35235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E1F8F34-4420-4263-A465-D499BE1C43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9FB6A7-0335-4BA9-B013-F4BCF2C87D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1C4661B-034F-4583-9DBC-A8B7A958C2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97AA22-E45A-4F0C-8E00-776CF09B42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C7302AF-1D00-44AE-AF00-C15AF97756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B6BDBC-6E74-44CE-8ED9-BBF991C8CD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8D7A4C-CB3F-49C3-9AC1-541B2D5C83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7D1421-DBA4-48C7-B7E5-C839CC5380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7A27C5-5B7E-4DE1-AD3B-6965312A5A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531212301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智能护理的挑战与机遇</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2024-01-17</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智能护理现状及发展趋势</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智能护理技术及应用场景</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智能护理面临的挑战</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智能护理的机遇</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应对挑战与抓住机遇的策略建议</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4052" b="1405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5342" b="534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523" b="2523"/>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老龄化社会</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随着全球老龄化趋势的加剧，智能护理的需求日益增长，对老年人的生活和健康具有重要意义。</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医疗资源紧张</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医疗资源的紧张和医护人员短缺问题使得智能护理成为缓解这一压力的有效途径。</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技术进步推动</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人工智能、物联网、大数据等技术的快速发展为智能护理提供了有力支持，推动了其在实际应用中的不断拓展。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本报告旨在分析智能护理领域所面临的挑战与机遇，探讨其发展趋势和前景，为相关企业和投资者提供决策参考。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报告将涵盖智能护理的基本概念、技术原理、应用场景、市场规模、竞争格局、政策法规等方面的内容，并对智能护理的未来发展趋势进行预测和分析。同时，报告还将重点关注智能护理在老年人护理、慢性病管理、康复训练等领域的应用情况，以及面临的挑战和机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范围</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智能护理现状及发展趋势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990" r="1499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智能护理是一种结合人工智能、大数据、物联网等先进技术，为老年人、病患等提供个性化、高效、便捷的护理服务的新模式。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智能护理具有个性化、实时性、便捷性、高效性等特点，能够根据患者的不同需求，提供定制化的护理服务，同时能够实时监测患者的健康状况，及时发现并处理问题。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智能护理定义及特点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国内发展现状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我国智能护理行业得到了快速发展，政府和企业纷纷加大投入力度，推动智能护理技术的研发和应用。目前，我国已经涌现出一批优秀的智能护理企业和产品，如智能床垫、智能轮椅、智能护理机器人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国外发展现状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外智能护理行业的发展相对较早，技术也更加成熟。例如，日本在智能护理领域处于领先地位，其智能护理机器人已经能够实现自主导航、语音识别、情感交流等功能。此外，美国、欧洲等国家也在积极推动智能护理技术的研发和应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国内外发展现状对比</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随着人工智能、大数据等技术的不断发展，智能护理技术将不断创新和完善，实现更加精准、个性化的护理服务。</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技术创新</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智能护理将与医疗、康复、养老等领域实现跨界融合，形成更加完善的健康服务体系。</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跨界融合</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政府将继续加大对智能护理行业的支持力度，推动相关政策的制定和实施，为智能护理行业的发展提供有力保障。</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政策支持</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随着老龄化社会的加剧和医疗资源的紧张，智能护理市场需求将持续增长，为智能护理行业的发展提供广阔空间。</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市场需求增长</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智能护理技术及应用场景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物联网技术</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通过物联网技术，可以实现对患者、医护人员、医疗设备等各种资源的全面感知和互联互通，为智能护理提供数据支持。</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人工智能技术</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利用人工智能技术，可以实现对患者的自动监测、风险评估、健康管理等，提高护理的精准度和效率。</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大数据分析</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通过对海量数据的挖掘和分析，可以提取出有价值的信息和知识，为智能护理提供决策支持。</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云计算技术</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通过云计算技术，可以实现数据的集中存储和处理，提高智能护理系统的可扩展性和可维护性。</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关键技术介绍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智能护理可以实现对慢性病患者的远程监测和管理，提高患者的自我管理能力，减少并发症的发生。</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慢性病管理</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针对老年人的特殊需求，智能护理可以提供个性化的照护方案，包括健康管理、生活照料、心理关爱等。</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老年照护</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智能护理可以协助医护人员为患者制定个性化的康复计划，并提供康复训练指导和效果评估。</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康复护理</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智能护理可以为孕妇和新生儿提供全面的照护服务，包括孕期管理、产后恢复、新生儿护理等。</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母婴照护</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应用场景分析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案例一</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某医院利用智能护理系统对慢性病患者进行远程监测和管理，通过物联网技术收集患者的生理数据，利用大数据分析技术对数据进行处理和分析，为患者提供个性化的健康管理方案。</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3583" r="2358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案例二</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某养老院采用智能护理系统为老年人提供全方位的照护服务，包括健康管理、生活照料、心理关爱等。系统通过人工智能技术自动识别老年人的需求和风险，为每位老人制定个性化的照护计划。</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案例三</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某康复中心利用智能护理系统协助医护人员为患者制定个性化的康复计划。系统通过大数据分析技术对患者的历史数据和实时数据进行挖掘和分析，为患者提供精准的康复训练指导和效果评估。</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典型案例分析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04</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智能护理面临的挑战</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跨平台兼容性</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智能护理系统需要与各种医疗设备、传感器等硬件设备进行连接和数据交互，跨平台兼容性是一个重要挑战。</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技术成熟度</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当前智能护理技术尚处于发展阶段，部分技术尚未成熟，如自然语言处理、情感计算等，可能影响到智能护理系统的性能和稳定性。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人工智能伦理问题</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随着人工智能技术在智能护理领域的广泛应用，如何确保算法公正性、透明度和可解释性成为亟待解决的问题。</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064" r="16064"/>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4042" r="14042"/>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技术挑战</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9157" r="3915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4289" r="3428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智能护理系统涉及大量用户个人健康信息，一旦数据泄露，将对用户隐私造成严重威胁。</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数据泄露风险</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如何确保数据在传输和存储过程中的安全性，防止未经授权的访问和篡改，是智能护理领域需要解决的重要问题。</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数据加密与存储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数据安全与隐私保护问题</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https://d.book118.com/975312123011011110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2024-09-15T03:29:23.525</cp:lastPrinted>
  <dcterms:created xsi:type="dcterms:W3CDTF">2024-09-14T19:29:23Z</dcterms:created>
  <dcterms:modified xsi:type="dcterms:W3CDTF">2024-09-14T19:29:25Z</dcterms:modified>
</cp:coreProperties>
</file>