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C2BE50-33CA-462F-B8E1-59EDCBAEC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9B9AD2-D6DA-45D8-B36C-E7E0063A3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45A570-5E2B-43A3-9C9C-070FB03A08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95C1FA-D688-4AFC-8530-AD074CEE5B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FDCC4C-9DF9-460D-82D7-16F76F849C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B34C43-C7A8-4730-BA2F-51BBEC81C9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D0A4B0-90BE-4D2D-83B2-405C4D60E2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137EAE-43C2-410D-A625-B46F69086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12868-6914-47E9-B0BE-7B36D7CF49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36765-17E1-4E7C-ADC4-78B9F1944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43FED7-81CE-457F-A1E1-D60FFB1F7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313000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2024-01-14</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营销观念和客户观念的利弊分析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营销观念概述</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客户观念概述</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营销观念的利弊分析</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客户观念的利弊分析</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营销观念与客户观念的比较与融合</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实际应用案例分析</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营销观念概述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735" r="307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92" r="306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52" r="3035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营销观念是一种以市场需求为导向的经营哲学，企业通过满足客户需求来实现自身盈利目标。</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强调市场调研、目标市场选择、产品定位、促销策略等，以建立品牌形象和客户关系。</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通过满足客户需求，提高客户满意度和忠诚度，从而增加市场份额和销售额。</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满足客户需求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542" r="13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创造竞争优势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208" r="11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促进企业创新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41" r="1494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通过差异化战略和品牌建设，创造独特的竞争优势，提高企业知名度和美誉度。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推动企业不断研发新产品、改进服务和流程，以满足客户需求和提高竞争力。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起源于20世纪初的美国，伴随着市场经济和消费主义的兴起。</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起源</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经历了生产观念、产品观念、推销观念等阶段，最终演变为营销观念。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发展历程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强调关系营销、整合营销、绿色营销等，以满足消费者多元化和个性化的需求。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现代营销观念</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客户观念概述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客户观念是一种以客户为中心的营销理念，强调将客户的需求和满意度放在首位，通过满足客户需求来实现企业目标。</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以客户为中心、关注客户需求、重视客户满意度和忠诚度、灵活应对市场变化。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促进企业创新和发展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关注客户需求能够激发企业创新精神，推动产品和服务升级，实现可持续发展。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提高客户满意度和忠诚度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满足客户需求能够提高客户满意度，进而培养客户忠诚度，为企业带来稳定的客源和口碑效应。</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提升企业竞争力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以客户为中心的营销策略能够更好地适应市场需求，提高企业竞争力，使企业在激烈的市场竞争中立于不败之地。</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客户观念的重要性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187" b="718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581" b="558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0707" b="20707"/>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客户观念的历史与发展</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起源</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客户观念起源于20世纪60年代的美国，当时随着消费者权益运动的兴起，企业开始重视客户需求和满意度。</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随着市场竞争的加剧和消费者需求的变化，客户观念逐渐成为企业营销的核心思想，并不断发展和完善。</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未来趋势</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未来，随着数字化和智能化技术的发展，客户观念将更加注重个性化、定制化和智能化，更好地满足客户需求。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营销观念的利弊分析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市场导向</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创新驱动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品牌建设</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资源整合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营销观念的优势</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营销观念强调以市场和客户需求为中心，有助于企业更好地满足市场需求，提高客户满意度。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营销观念注重品牌形象的塑造和推广，有助于提升企业知名度和美誉度，增强品牌忠诚度。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营销观念鼓励企业不断推陈出新，通过产品、服务和营销策略的创新来吸引客户，提升竞争力。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营销观念强调对内外部资源的有效整合，优化资源配置，提高经营效率。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过度关注短期销售业绩可能导致企业忽视长期战略规划和可持续发展。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短视行为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客户需求多变</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竞争压力大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风险防控不足</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过度迎合客户需求可能造成企业产品线过于复杂，难以管理，同时可能导致企业失去自身特色和定位。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在竞争激烈的市场环境中，企业可能陷入价格战、促销战等低水平竞争，损害利润空间。</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过于依赖市场调查和客户需求分析可能导致企业对市场变化反应迟钝，缺乏风险预警和防控机制。</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营销观念的劣势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https://d.book118.com/975313000300011110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2024-09-16T04:20:50.146</cp:lastPrinted>
  <dcterms:created xsi:type="dcterms:W3CDTF">2024-09-15T20:20:50Z</dcterms:created>
  <dcterms:modified xsi:type="dcterms:W3CDTF">2024-09-15T20:20:52Z</dcterms:modified>
</cp:coreProperties>
</file>