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D9401C-09B3-48B0-B7A3-3889414E3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F29D2-2ABF-4AB3-8D1B-CDDD584B6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2E48A7-07ED-4C74-A95B-4709D100D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7D8B01-244E-4AD0-A33F-5953BC1C0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5A9818-DC1B-405B-9A74-AAF9AA72F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A2271F-6418-4419-9A51-29D977940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252AE3-F4F8-4CA3-A4BF-CB8413B39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3D20D0-91E4-4332-92EE-C04A87E58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C0EC88-C4EC-467E-BE17-01E81E050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725FF-87D0-4761-9739-21B2029BD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06F468-1195-47F4-AD60-480896A17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314304003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传染病科护士的协调与协助工作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传染病科护士角色定位与职责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与医生及其他医疗团队成员的协调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患者管理与教育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感染控制与防护措施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应对突发公共卫生事件中的作用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提升自身专业素养与团队协作能力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传染病科护士角色定位与职责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作为传染病科护士，首要角色是站在防控传染病的第一线，负责病人的初步筛查、隔离和护理工作。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传染病防控先锋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在患者面对传染病的恐惧和焦虑时，护士需要提供心理支持和情绪安抚，帮助患者稳定情绪，积极配合治疗。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患者心理支持者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向患者和家属普及传染病的预防、治疗和护理知识，提高他们对疾病的认知和自我防护能力。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健康教育宣传员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422" r="1642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3" r="1759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密切观察患者的病情变化，及时、准确地记录相关护理和医疗文件。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病情观察与记录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根据医生的诊断和治疗方案，执行相应的护理措施，如给药、注射、采血等。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执行医嘱与护理操作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严格遵守感染控制规范，采取必要的防护措施，确保患者和医护人员的安全，防止交叉感染。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感染控制与防护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对患者进行健康教育和指导，包括饮食、运动、用药等方面的注意事项。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患者教育与指导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传染病科护士面临较高的感染风险，需要时刻保持警惕，严格遵守防护措施。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高压力性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需要不断更新知识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与多部门紧密合作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在应对突发传染病疫情时，护士可能面临巨大的工作压力和心理负担。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随着医学和科技的进步，新的传染病不断出现，护士需要不断学习和更新专业知识，提高应对能力。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在工作中需要与医生、检验科、药剂科等多个部门紧密合作，确保患者得到全面、有效的治疗和护理。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工作特点与挑战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与医生及其他医疗团队成员的协调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100" b="210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与医生的沟通与协作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及时传递患者信息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护士需将患者的病情变化、治疗反应等重要信息及时、准确地传递给医生，以便医生做出正确的诊断和治疗决策。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执行医嘱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护士负责准确执行医生的医嘱，包括药物治疗、检查、护理等操作，确保患者得到正确的治疗。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协助医生进行诊疗操作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在医生的指导下，护士需协助医生进行各种诊疗操作，如采血、注射、穿刺等，确保操作过程顺利、安全。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与药剂师合作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护士需与药剂师密切合作，确保患者用药安全、有效。药剂师负责审核医嘱、调配药品，护士则负责核对药品、执行用药，并观察患者用药后的反应。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与检验师合作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护士需协助检验师完成患者的标本采集、送检等工作，确保检验结果的准确性和及时性。同时，护士还需了解检验结果的意义，以便为患者提供相应的护理措施。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与营养师合作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对于需要特殊治疗饮食的患者，护士需与营养师合作，为患者制定个性化的饮食计划，确保患者获得充足的营养支持。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与其他医疗团队成员的合作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根据患者的病情和护理需求，护士需合理调配护理资源，包括护理人员、护理时间、护理设备等，确保患者得到全面、连续的护理服务。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合理调配护理资源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护士需定期检查和维护医疗设备，确保其处于良好状态。同时，在使用医疗设备时，护士需严格遵守操作规程，确保患者安全。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确保医疗设备安全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对于需要转运或交接的患者，护士需与相关医疗团队成员协调好时间、地点和注意事项等，确保患者在转运或交接过程中的安全。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协调患者转运与交接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协调医疗资源，确保患者安全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患者管理与教育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热情接待患者，了解患者的基本信息和病情，为患者提供必要的帮助和指导。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接待患者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对患者进行初步评估，包括病情、心理状态、社会支持等方面，为后续的治疗和护理提供依据。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患者接待与初步评估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向患者及其家属介绍疾病的相关知识，包括病因、症状、治疗、预防等方面，提高患者对疾病的认识和理解。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关注患者的心理状态，提供必要的心理支持和辅导，帮助患者缓解焦虑、恐惧等不良情绪，增强治疗信心。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患者教育与心理支持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疾病知识教育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https://d.book118.com/975314304003011042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2024-09-02T23:03:27.871</cp:lastPrinted>
  <dcterms:created xsi:type="dcterms:W3CDTF">2024-09-02T15:03:27Z</dcterms:created>
  <dcterms:modified xsi:type="dcterms:W3CDTF">2024-09-02T15:03:30Z</dcterms:modified>
</cp:coreProperties>
</file>