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1C690-8C04-4C3E-997B-AD7DE025B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5C8C1-E616-4CC6-98AD-CF392EC66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78E04-2152-46D0-9B61-6EC37AEA4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733A9-2E18-42C6-9690-FE9A085B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AAE60-B7BB-421D-BBCA-7FF3DE5AF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52015-B5B7-43F6-B1E3-FE4617481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580EB-F221-4966-9AB4-A4C7C1F82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95BA0-25E6-42F0-8D21-3499626F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4A1FF-35E5-4517-9D32-D8699750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CEB20-3900-4DAE-8E9E-65F59B18C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2BD2E-6E6A-4BB5-ADA5-0716990A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169" r:id="rId2"/>
    <p:sldLayoutId id="2147508170" r:id="rId3"/>
    <p:sldLayoutId id="2147508171" r:id="rId4"/>
    <p:sldLayoutId id="2147508172" r:id="rId5"/>
    <p:sldLayoutId id="2147508173" r:id="rId6"/>
    <p:sldLayoutId id="2147508174" r:id="rId7"/>
    <p:sldLayoutId id="2147508175" r:id="rId8"/>
    <p:sldLayoutId id="2147508176" r:id="rId9"/>
    <p:sldLayoutId id="2147508177" r:id="rId10"/>
    <p:sldLayoutId id="21475081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22" Type="http://schemas.openxmlformats.org/officeDocument/2006/relationships/tags" Target="../tags/tag262.xml" /><Relationship Id="rId23" Type="http://schemas.openxmlformats.org/officeDocument/2006/relationships/tags" Target="../tags/tag263.xml" /><Relationship Id="rId24" Type="http://schemas.openxmlformats.org/officeDocument/2006/relationships/tags" Target="../tags/tag264.xml" /><Relationship Id="rId25" Type="http://schemas.openxmlformats.org/officeDocument/2006/relationships/tags" Target="../tags/tag265.xml" /><Relationship Id="rId26" Type="http://schemas.openxmlformats.org/officeDocument/2006/relationships/tags" Target="../tags/tag266.xml" /><Relationship Id="rId27" Type="http://schemas.openxmlformats.org/officeDocument/2006/relationships/tags" Target="../tags/tag267.xml" /><Relationship Id="rId28" Type="http://schemas.openxmlformats.org/officeDocument/2006/relationships/tags" Target="../tags/tag268.xml" /><Relationship Id="rId29" Type="http://schemas.openxmlformats.org/officeDocument/2006/relationships/tags" Target="../tags/tag269.xml" /><Relationship Id="rId3" Type="http://schemas.openxmlformats.org/officeDocument/2006/relationships/tags" Target="../tags/tag243.xml" /><Relationship Id="rId30" Type="http://schemas.openxmlformats.org/officeDocument/2006/relationships/tags" Target="../tags/tag270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03120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幼儿教育中的科学实验活动设计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科学实验活动在幼儿教育中的重要性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设计科学实验活动的基本原则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幼儿科学实验活动的设计思路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幼儿科学实验活动的实施方法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幼儿科学实验活动的评价与反思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科学实验活动在幼儿教育中的重要性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培养幼儿的科学素养</a:t>
            </a:r>
            <a:endParaRPr lang="zh-CN" altLang="en-US"/>
          </a:p>
        </p:txBody>
      </p:sp>
      <p:sp>
        <p:nvSpPr>
          <p:cNvPr id="10489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科学实验活动可以激发幼儿的好奇心和探索欲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科学实验活动可以促进幼儿之间的合作和交流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科学实验活动可以培养幼儿的动手能力和创新精神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科学实验活动可以帮助幼儿理解科学原理和科学方法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激发幼儿的好奇心和探索欲望</a:t>
            </a:r>
            <a:endParaRPr lang="zh-CN" altLang="en-US"/>
          </a:p>
        </p:txBody>
      </p:sp>
      <p:sp>
        <p:nvSpPr>
          <p:cNvPr id="10490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科学实验活动可以培养幼儿的动手能力和创新精神，让他们在实践中学习科学知识。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科学实验活动可以激发幼儿的好奇心，让他们对世界充满好奇和探索的欲望。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科学实验活动可以帮助幼儿理解科学原理，培养他们的科学素养。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科学实验活动可以培养幼儿的团队合作精神和沟通能力，让他们在合作中解决问题。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提高幼儿的动手能力和协作能力</a:t>
            </a:r>
            <a:endParaRPr lang="zh-CN" altLang="en-US"/>
          </a:p>
        </p:txBody>
      </p:sp>
      <p:sp>
        <p:nvSpPr>
          <p:cNvPr id="104914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科学实验活动可以培养幼儿的创新精神和实践能力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合作完成实验，可以培养幼儿的团队精神和协作能力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科学实验活动可以激发幼儿的好奇心和探索欲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通过动手操作，幼儿可以更好地理解和掌握科学知识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设计科学实验活动的基本原则</a:t>
            </a:r>
            <a:endParaRPr lang="zh-CN" altLang="en-US"/>
          </a:p>
        </p:txBody>
      </p:sp>
      <p:sp>
        <p:nvSpPr>
          <p:cNvPr id="104920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安全性原则</a:t>
            </a:r>
            <a:endParaRPr lang="zh-CN" altLang="en-US"/>
          </a:p>
        </p:txBody>
      </p:sp>
      <p:sp>
        <p:nvSpPr>
          <p:cNvPr id="10492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实验材料安全：选择无毒、无害、无刺激性的材料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实验环境安全：确保实验环境整洁、安全，避免安全隐患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实验操作安全：指导幼儿正确操作实验，避免意外伤害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实验结果安全：确保实验结果不会对幼儿造成不良影响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适宜性原则</a:t>
            </a:r>
            <a:endParaRPr lang="zh-CN" altLang="en-US"/>
          </a:p>
        </p:txBody>
      </p:sp>
      <p:sp>
        <p:nvSpPr>
          <p:cNvPr id="10493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实验内容应符合幼儿的认知水平和兴趣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实验材料应安全、无毒、易操作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实验过程应简单明了，易于幼儿理解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实验结果应具有明显的可观察性和可重复性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趣味性原则</a:t>
            </a:r>
            <a:endParaRPr lang="zh-CN" altLang="en-US"/>
          </a:p>
        </p:txBody>
      </p:sp>
      <p:sp>
        <p:nvSpPr>
          <p:cNvPr id="104938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设计科学实验活动时，应注重趣味性，以吸引幼儿的注意力和兴趣。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趣味性原则可以通过设计有趣的实验材料、实验过程和实验结果来实现。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趣味性原则还可以通过引入故事、游戏等元素来实现，使幼儿在轻松愉快的氛围中参与实验活动。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趣味性原则有助于提高幼儿的学习积极性和探索欲望，促进幼儿的认知发展和创新能力。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教育性原则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内容选择：科学实验活动的内容应与幼儿的年龄特点和认知水平相适应，避免过于复杂或过于简单的内容。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目标明确：科学实验活动应围绕特定的教育目标进行设计，如提高幼儿的科学素养、培养幼儿的动手能力等。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方法引导：科学实验活动应注重引导幼儿通过观察、操作、思考等方式自主探索，避免直接告诉幼儿答案或过于强调结果。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安全第一：科学实验活动应确保幼儿的安全，避免使用危险物品或进行危险操作。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幼儿科学实验活动的设计思路</a:t>
            </a:r>
            <a:endParaRPr lang="zh-CN" altLang="en-US"/>
          </a:p>
        </p:txBody>
      </p:sp>
      <p:sp>
        <p:nvSpPr>
          <p:cNvPr id="104950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选择适合幼儿年龄段的实验主题</a:t>
            </a:r>
            <a:endParaRPr lang="zh-CN" altLang="en-US"/>
          </a:p>
        </p:txBody>
      </p:sp>
      <p:sp>
        <p:nvSpPr>
          <p:cNvPr id="104954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7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考虑幼儿的认知能力和兴趣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实验主题应具有启发性和探索性，激发幼儿的好奇心和求知欲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实验主题应与生活紧密相关，易于幼儿理解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选择简单易懂、易于操作的实验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https://d.book118.com/975320312014011041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幼儿教育中的科学实验活动设计</vt:lpstr>
      <vt:lpstr>目录</vt:lpstr>
      <vt:lpstr>添加章节标题</vt:lpstr>
      <vt:lpstr>科学实验活动在幼儿教育中的重要性</vt:lpstr>
      <vt:lpstr>培养幼儿的科学素养</vt:lpstr>
      <vt:lpstr>激发幼儿的好奇心和探索欲望</vt:lpstr>
      <vt:lpstr>提高幼儿的动手能力和协作能力</vt:lpstr>
      <vt:lpstr>设计科学实验活动的基本原则</vt:lpstr>
      <vt:lpstr>安全性原则</vt:lpstr>
      <vt:lpstr>适宜性原则</vt:lpstr>
      <vt:lpstr>趣味性原则</vt:lpstr>
      <vt:lpstr>教育性原则</vt:lpstr>
      <vt:lpstr>幼儿科学实验活动的设计思路</vt:lpstr>
      <vt:lpstr>选择适合幼儿年龄段的实验主题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2024-09-01T12:01:24.419</cp:lastPrinted>
  <dcterms:created xsi:type="dcterms:W3CDTF">2024-09-01T04:01:24Z</dcterms:created>
  <dcterms:modified xsi:type="dcterms:W3CDTF">2024-09-01T04:01:26Z</dcterms:modified>
</cp:coreProperties>
</file>