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E7E7-FE04-4D33-B5B4-02285C88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9494E-E236-4830-A7E8-D8FF7863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589A8-A93D-4FA6-B093-143333B6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596DF-A4E1-417F-8A38-C3C067F15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874F1-C2F1-4E0D-A1DD-7A782589D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81247D-1492-44B1-B360-3C0AADAF1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B58FA-501E-4CA4-A500-403ED720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52C34-6F25-4785-8AA1-EF2B55E9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74968-6111-4872-90F1-5968D00A9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FB316-AE37-4921-ABC5-C3E12DD8D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238EC-FF18-4E7B-A58A-B134AD3CB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1133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设备运营与效益的关联与改进策略分析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设备运营现状及效益概述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设备运营与效益关联性分析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改进策略制定及实施方案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案例分析：成功企业经验借鉴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设备运营现状及效益概述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详细介绍当前运营的设备类型、数量以及分布情况，包括主要生产设备、辅助设备以及备用设备等。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设备种类与数量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分析设备的运行状态，包括正常运行、维修中、停机等状态，以及各状态所占的比例和持续时间。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评估设备的运行效率，包括设备利用率、产能达成率、良品率等指标，反映设备的实际运行效果。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设备运营基本情况介绍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技术效益指标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反映设备的技术水平、创新能力以及技术改进对设备运营效益的影响。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包括设备产值、利润、成本等财务指标，用于衡量设备运营的经济效益。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考虑设备运营对环境保护、资源节约、社会就业等方面的贡献，评估设备运营的社会效益。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针对设备运营过程中出现的问题进行分析，包括设备故障、维修成本高、运行效率低等问题，并探讨其产生的原因。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分析影响设备运营效益提升的主要障碍，如技术瓶颈、管理不善、市场环境等，并提出相应的解决思路。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效益提升障碍分析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基于现状分析和问题识别，探讨设备运营与效益提升的改进策略方向，包括技术创新、管理优化、市场拓展等。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改进策略方向探讨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现状分析与问题识别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设备运营与效益关联性分析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设备可靠性关乎成本控制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设备故障率低、维修周期短，能够减少停机时间和维修成本，提高整体效益。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设备技术创新带动效益增长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采用先进技术或自动化程度高的设备，能够提升产品质量和附加值，进而提升市场竞争力和效益。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设备性能直接影响生产效率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高性能设备能够提高生产速度、降低废品率，从而增加产出和效益。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设备性能对效益影响机制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维修策略选择影响成本效益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针对不同设备类型和故障情况，选择合适的维修策略（如自主维修、外包维修等），能够在保证维修质量的同时降低成本。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保养周期与成本效益平衡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合理制定保养周期，避免过度保养或保养不足导致的成本浪费或设备损坏，实现成本效益最大化。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预防性维护降低故障风险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定期检查、保养设备，能够及时发现并解决问题，避免故障发生，减少维修成本。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维护保养策略与成本效益关系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操作技能培训提升效益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加强员工设备操作技能培训，提高操作熟练度和准确性，能够提升生产效率和产品质量，进而提升效益。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操作监控与效益优化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通过实时监控设备运行数据和操作过程，能够及时发现并纠正操作不当或设备异常，实现生产效益持续优化。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操作规程执行与效益保障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严格遵守设备操作规程，能够确保设备安全、稳定运行，降低故障风险，保障生产效益。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操作管理水平对效益影响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改进策略制定及实施方案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通过更换或升级关键部件，提高设备整体性能和运行效率。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升级设备硬件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改进设备控制算法，减少运行过程中的误差和故障率。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借鉴行业内先进技术，对设备进行改造升级，提高设备的技术水平和竞争力。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提升设备性能优化方案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制定详细的维护保养计划，明确保养周期、项目和标准。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完善维护保养制度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提高维修技能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42" r="2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定期对设备进行全面检查，及时发现并处理潜在问题。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加强维修人员的技能培训，提高其对设备故障的诊断和修复能力。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加强维护保养工作措施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https://d.book118.com/975321133224011111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2024-09-17T13:22:34.178</cp:lastPrinted>
  <dcterms:created xsi:type="dcterms:W3CDTF">2024-09-17T05:22:34Z</dcterms:created>
  <dcterms:modified xsi:type="dcterms:W3CDTF">2024-09-17T05:22:36Z</dcterms:modified>
</cp:coreProperties>
</file>