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F972E-5E06-4D5F-8DCD-2C9769202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4D621-AD52-4539-BBD8-37CB07130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42FBB-0CBD-4D68-9A41-7C8436C44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9CFAB-DCE6-4C53-978A-2B8F941C9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B53185-4450-495E-BAE7-356AC96CB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70B9C0-6BCB-4204-BDFA-3D9BDED50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11909-5D2A-4C4B-93F3-454CE0CC2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C5627-B62F-43C9-BB40-10E608127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1B1BA-92D1-44E0-8159-55E76218F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E8AEB-365B-4ACB-A04F-E9669D03C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7C723-769B-4207-ABCE-0AC01C855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212411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销售内勤个人工作总结范文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未来计划与目标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回顾过去一段时间内销售内勤工作的成绩和不足，为下一步工作提供参考和改进方向。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通过总结工作经验和教训，提升销售内勤人员的职业素养和综合能力，推动个人职业发展。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促进销售内勤职业发展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总结销售内勤工作成果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包括订单处理、客户信息管理、销售数据统计与分析、内部沟通协调等方面的工作。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销售内勤工作内容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涉及人员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本次总结的时间范围为过去一年内的销售内勤工作。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本次总结涉及的人员包括销售内勤人员、销售团队成员以及相关部门负责人。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24" r="169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负责接收、审核、录入销售订单，确保订单信息的准确性和完整性。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定期收集、整理销售数据，分析市场动态和客户需求，为销售策略制定提供数据支持。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负责销售合同的起草、审核、归档等管理工作，确保合同执行过程中的合规性和风险控制。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协助处理客户投诉和退换货问题，提升客户满意度和忠诚度。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确认发货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根据订单要求，与仓库部门沟通确认发货时间、物流方式等，确保货物按时发出。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接收订单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通过电话或邮件接收客户订单，并核对订单信息的准确性。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录入系统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将订单信息录入公司内部的销售管理系统，生成销售单据。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跟踪物流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及时更新物流信息，确保客户能够及时了解货物的运输情况。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收款与结算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协助财务部门进行收款和结算工作，确保资金安全。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日常工作流程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与销售团队、仓库、财务等部门保持密切沟通，确保销售流程顺畅进行。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53" r="1655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与客户保持定期联系，及时反馈订单执行情况，处理客户问题和投诉。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定期参加销售会议，与团队成员分享市场动态和客户反馈，共同提升销售业绩。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重点成果展示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销售业绩达成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在过去的一年中，通过个人的努力及团队协作，成功完成了公司设定的销售目标，实现了销售业绩的稳步增长。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积极开拓新客户市场，增加了多个潜在客户，为公司的销售业务注入了新的活力。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订单跟进与执行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负责订单的全过程管理，包括跟进、签订、执行等环节，确保订单的顺利推进和及时交付。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定期与客户保持沟通联系，了解客户需求和反馈，及时响应并处理客户问题，建立了良好的客户关系。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客户回访与满意度调查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定期组织客户回访和满意度调查，收集客户意见和建议，为公司产品和服务改进提供了有力支持。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通过提供优质的售前、售中和售后服务，增强了客户的满意度和忠诚度，减少了客户投诉率。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对现有销售流程进行全面梳理和分析，提出并实施了多项优化措施，提高了销售工作效率和准确性。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销售流程梳理与优化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负责销售合同的起草、审核和管理工作，有效规避了合同风险并保障了公司的合法权益。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合同管理与风险控制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积极与内部其他部门保持沟通和协作，确保销售工作的顺畅进行和资源的有效利用。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内部沟通与协作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遇到的问题和解决方案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https://d.book118.com/975321241130011111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2024-09-17T04:10:00.340</cp:lastPrinted>
  <dcterms:created xsi:type="dcterms:W3CDTF">2024-09-16T20:10:00Z</dcterms:created>
  <dcterms:modified xsi:type="dcterms:W3CDTF">2024-09-16T20:10:02Z</dcterms:modified>
</cp:coreProperties>
</file>