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713463-06AD-4050-8E12-60A0F107D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66E041-EE8C-41B0-B7AB-57EE07D29D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21C907-5B81-406C-BFA8-537D917C47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C2383D-6D19-4458-93CD-71CB5474A3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7FDC84-3F5E-4D67-B808-6A077094B9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1F353B-8E7F-4651-810E-5399C96045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4FEFA9-8EFB-483C-9C88-0E1E382829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2686D4-9980-47A9-BE77-13F2AFD49F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644A66-D23B-4D74-AF36-6B12ED693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E43D86-35E2-4A61-B9E3-BCE4E8EDD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34ADF8-183B-4086-967B-16BE5C5559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32220004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利用直播落地自媒体营销的有效策略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直播营销概述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自媒体营销策略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直播落地营销策略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直播落地自媒体营销案例分析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直播营销概述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直播营销是一种通过实时视频流媒体平台进行产品推广和品牌宣传的营销方式。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实时互动、高度参与感、低成本高回报、受众广泛等。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直播营销的定义与特点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直播营销进入精细化运营阶段，品牌和商家更加注重内容创意和用户体验。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起步阶段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随着网络技术的发展，直播营销开始出现，主要用于在线教育、游戏直播等领域。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成长阶段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各大平台纷纷推出直播功能，直播营销逐渐成为主流营销方式之一。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直播营销的发展历程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直播营销的优势与挑战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优势</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能够实时互动、提高用户参与度、降低营销成本、提高品牌曝光度等。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挑战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需要面对竞争激烈的市场环境、用户需求多样化、内容创意要求高等问题。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自媒体营销策略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明确目标受众，根据受众需求和兴趣点制定内容方向。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内容定位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4" b="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内容质量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088" r="1508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内容创新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855" b="185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注重内容的质量和价值，提供有深度、有观点、有趣味的内容。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不断尝试新的内容形式，如短视频、直播、图文等，以满足用户多样化的需求。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内容策略：创造优质内容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了解各平台的特色和优势，选择与自身品牌和内容相契合的平台。</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4375" r="43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7808" r="278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平台特点</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研究平台用户的特点和喜好，以更好地定位目标受众。</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平台用户</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制定平台运营策略，包括发布频率、互动方式等，以提高用户粘性和活跃度。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平台运营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平台策略：选择合适的自媒体平台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利用社交媒体的力量，将内容分享到更广泛的受众群体中。</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社交媒体传播</a:t>
            </a:r>
          </a:p>
        </p:txBody>
      </p:sp>
      <p:pic>
        <p:nvPicPr>
          <p:cNvPr id="5" name="Picture 5"/>
          <p:cNvPicPr>
            <a:picLocks noChangeAspect="1"/>
          </p:cNvPicPr>
          <p:nvPr/>
        </p:nvPicPr>
        <p:blipFill>
          <a:blip r:embed="rId2"/>
          <a:srcRect l="4102" r="410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与具有影响力的关键意见领袖进行合作，借助其影响力扩大内容传播范围。</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KOL合作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通过举办活动、发起话题讨论等方式，引导用户参与互动，提高用户粘性。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互动营销</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传播策略：扩大内容影响力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直播落地营销策略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https://d.book118.com/975322200041011124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2024-09-28T09:06:16.561</cp:lastPrinted>
  <dcterms:created xsi:type="dcterms:W3CDTF">2024-09-28T01:06:16Z</dcterms:created>
  <dcterms:modified xsi:type="dcterms:W3CDTF">2024-09-28T01:06:18Z</dcterms:modified>
</cp:coreProperties>
</file>