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fld id="{52A7A8E6-2B6E-43D1-A67C-639F917BCA3D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fld id="{B2B905D4-827C-4148-B7A2-BD99F4484BE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38CEFD-6088-463A-800E-91D6F3954134}" type="slidenum">
              <a:rPr lang="en-GB" smtClean="0">
                <a:solidFill>
                  <a:prstClr val="black"/>
                </a:solidFill>
              </a:rPr>
              <a:t>2</a:t>
            </a:fld>
            <a:endParaRPr lang="en-GB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C67AD-AAA8-4FCA-90E6-032B05A7F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AE384-2AE9-4E30-9633-1E440288B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0BA46-7889-4FC2-8937-277103D6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86B00-91A4-446F-B61B-E71D1C70C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FF9CC4-7854-45E6-9CE6-14508EF35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83315-BD09-4E01-9533-DC63E580F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99CD1-B15D-4DA5-8384-746C20B34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2EE98-C868-490A-BB23-4F3290DA8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DC8F6-8864-4AD4-9704-B9226348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48881-4297-4DE0-88AE-400772C03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808A1-25A6-4BB0-93EF-CF848A0EA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1543884" y="2960117"/>
            <a:ext cx="2003019" cy="2037304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Picture Placeholder 13"/>
          <p:cNvSpPr>
            <a:spLocks noGrp="1"/>
          </p:cNvSpPr>
          <p:nvPr>
            <p:ph type="pic" sz="quarter" idx="27"/>
          </p:nvPr>
        </p:nvSpPr>
        <p:spPr>
          <a:xfrm>
            <a:off x="5337673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13"/>
          <p:cNvSpPr>
            <a:spLocks noGrp="1"/>
          </p:cNvSpPr>
          <p:nvPr>
            <p:ph type="pic" sz="quarter" idx="28"/>
          </p:nvPr>
        </p:nvSpPr>
        <p:spPr>
          <a:xfrm>
            <a:off x="9664267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Picture Placeholder 13"/>
          <p:cNvSpPr>
            <a:spLocks noGrp="1"/>
          </p:cNvSpPr>
          <p:nvPr>
            <p:ph type="pic" sz="quarter" idx="29"/>
          </p:nvPr>
        </p:nvSpPr>
        <p:spPr>
          <a:xfrm>
            <a:off x="2914548" y="4622809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3"/>
          <p:cNvSpPr>
            <a:spLocks noGrp="1"/>
          </p:cNvSpPr>
          <p:nvPr>
            <p:ph type="pic" sz="quarter" idx="30"/>
          </p:nvPr>
        </p:nvSpPr>
        <p:spPr>
          <a:xfrm>
            <a:off x="7426719" y="4622809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1011079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6323511" y="1894784"/>
            <a:ext cx="5331460" cy="2256761"/>
          </a:xfrm>
          <a:prstGeom prst="roundRect">
            <a:avLst>
              <a:gd name="adj" fmla="val 10236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588408" y="1894784"/>
            <a:ext cx="5331460" cy="2256761"/>
          </a:xfrm>
          <a:prstGeom prst="roundRect">
            <a:avLst>
              <a:gd name="adj" fmla="val 7663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4528267" y="927101"/>
            <a:ext cx="7661755" cy="5929787"/>
          </a:xfrm>
          <a:custGeom>
            <a:gdLst>
              <a:gd name="connsiteX0" fmla="*/ 3656412 w 7661755"/>
              <a:gd name="connsiteY0" fmla="*/ 0 h 5929787"/>
              <a:gd name="connsiteX1" fmla="*/ 7661755 w 7661755"/>
              <a:gd name="connsiteY1" fmla="*/ 0 h 5929787"/>
              <a:gd name="connsiteX2" fmla="*/ 7661755 w 7661755"/>
              <a:gd name="connsiteY2" fmla="*/ 5929787 h 5929787"/>
              <a:gd name="connsiteX3" fmla="*/ 0 w 7661755"/>
              <a:gd name="connsiteY3" fmla="*/ 5929787 h 59297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61754" h="5929787">
                <a:moveTo>
                  <a:pt x="3656412" y="0"/>
                </a:moveTo>
                <a:lnTo>
                  <a:pt x="7661755" y="0"/>
                </a:lnTo>
                <a:lnTo>
                  <a:pt x="7661755" y="5929787"/>
                </a:lnTo>
                <a:lnTo>
                  <a:pt x="0" y="592978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1" y="6356352"/>
            <a:ext cx="284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9167808" y="6356352"/>
            <a:ext cx="2844800" cy="365125"/>
          </a:xfrm>
          <a:prstGeom prst="rect">
            <a:avLst/>
          </a:prstGeom>
        </p:spPr>
        <p:txBody>
          <a:bodyPr/>
          <a:lstStyle>
            <a:lvl1pPr algn="r"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5000" p14:dur="3400">
        <p14:reveal/>
      </p:transition>
    </mc:Choice>
    <mc:Fallback>
      <p:transition spd="slow" advClick="0" advTm="5000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7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6D62BBE-6926-4F53-B888-90BB28F189C3}" type="datetimeFigureOut">
              <a:rPr lang="id-ID" smtClean="0">
                <a:solidFill>
                  <a:srgbClr val="5C5C5C">
                    <a:tint val="75000"/>
                  </a:srgbClr>
                </a:solidFill>
              </a:rPr>
              <a:t>11/01/2024</a:t>
            </a:fld>
            <a:endParaRPr lang="id-ID">
              <a:solidFill>
                <a:srgbClr val="5C5C5C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id-ID">
              <a:solidFill>
                <a:srgbClr val="5C5C5C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02A0D0D-8FB9-4FF9-A500-EFF8C2E5E59F}" type="slidenum">
              <a:rPr lang="id-ID" smtClean="0">
                <a:solidFill>
                  <a:srgbClr val="5C5C5C">
                    <a:tint val="75000"/>
                  </a:srgbClr>
                </a:solidFill>
              </a:rPr>
              <a:t>‹#›</a:t>
            </a:fld>
            <a:endParaRPr lang="id-ID">
              <a:solidFill>
                <a:srgbClr val="5C5C5C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.jpe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image" Target="../media/image1.jpe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927100"/>
          </a:xfrm>
          <a:prstGeom prst="rect">
            <a:avLst/>
          </a:prstGeom>
          <a:solidFill>
            <a:srgbClr val="212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" b="20211"/>
          <a:stretch>
            <a:fillRect/>
          </a:stretch>
        </p:blipFill>
        <p:spPr>
          <a:xfrm>
            <a:off x="0" y="25233"/>
            <a:ext cx="1130300" cy="90186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72"/>
          <a:stretch>
            <a:fillRect/>
          </a:stretch>
        </p:blipFill>
        <p:spPr>
          <a:xfrm rot="5400000" flipH="1">
            <a:off x="10818074" y="-177743"/>
            <a:ext cx="809626" cy="1400060"/>
          </a:xfrm>
          <a:custGeom>
            <a:gdLst>
              <a:gd name="connsiteX0" fmla="*/ 809626 w 809626"/>
              <a:gd name="connsiteY0" fmla="*/ 1400060 h 1400060"/>
              <a:gd name="connsiteX1" fmla="*/ 809626 w 809626"/>
              <a:gd name="connsiteY1" fmla="*/ 0 h 1400060"/>
              <a:gd name="connsiteX2" fmla="*/ 0 w 809626"/>
              <a:gd name="connsiteY2" fmla="*/ 0 h 1400060"/>
              <a:gd name="connsiteX3" fmla="*/ 0 w 809626"/>
              <a:gd name="connsiteY3" fmla="*/ 1400060 h 14000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9626" h="1400060">
                <a:moveTo>
                  <a:pt x="809626" y="1400060"/>
                </a:moveTo>
                <a:lnTo>
                  <a:pt x="809626" y="0"/>
                </a:lnTo>
                <a:lnTo>
                  <a:pt x="0" y="0"/>
                </a:lnTo>
                <a:lnTo>
                  <a:pt x="0" y="1400060"/>
                </a:lnTo>
                <a:close/>
              </a:path>
            </a:pathLst>
          </a:cu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FB98692-AB0B-439B-9FDD-7EA4560080D7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7F8A499-5351-4113-8C01-EE5D50C53C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10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1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22401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212A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" b="20211"/>
          <a:stretch>
            <a:fillRect/>
          </a:stretch>
        </p:blipFill>
        <p:spPr>
          <a:xfrm>
            <a:off x="0" y="2171700"/>
            <a:ext cx="5873290" cy="46863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13174" y="0"/>
            <a:ext cx="3878826" cy="3878826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749800" y="3522345"/>
            <a:ext cx="744220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600" kern="12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6000">
                <a:latin typeface="站酷庆科黄油体" panose="02000803000000020004" pitchFamily="2" charset="-122"/>
                <a:ea typeface="站酷庆科黄油体" panose="02000803000000020004" pitchFamily="2" charset="-122"/>
                <a:sym typeface="Arial" pitchFamily="34" charset="0"/>
              </a:rPr>
              <a:t>第七章</a:t>
            </a:r>
            <a:r>
              <a:rPr lang="en-US" altLang="zh-CN" sz="6000">
                <a:latin typeface="站酷庆科黄油体" panose="02000803000000020004" pitchFamily="2" charset="-122"/>
                <a:ea typeface="站酷庆科黄油体" panose="02000803000000020004" pitchFamily="2" charset="-122"/>
                <a:sym typeface="Arial" pitchFamily="34" charset="0"/>
              </a:rPr>
              <a:t> </a:t>
            </a:r>
            <a:r>
              <a:rPr lang="zh-CN" altLang="en-US" sz="6000">
                <a:latin typeface="站酷庆科黄油体" panose="02000803000000020004" pitchFamily="2" charset="-122"/>
                <a:ea typeface="站酷庆科黄油体" panose="02000803000000020004" pitchFamily="2" charset="-122"/>
                <a:sym typeface="Arial" pitchFamily="34" charset="0"/>
              </a:rPr>
              <a:t>篮球</a:t>
            </a:r>
          </a:p>
        </p:txBody>
      </p:sp>
      <p:sp>
        <p:nvSpPr>
          <p:cNvPr id="5" name="矩形 4"/>
          <p:cNvSpPr/>
          <p:nvPr/>
        </p:nvSpPr>
        <p:spPr>
          <a:xfrm>
            <a:off x="5344513" y="2018813"/>
            <a:ext cx="4540632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BASKETBALL</a:t>
            </a:r>
          </a:p>
        </p:txBody>
      </p:sp>
      <p:sp>
        <p:nvSpPr>
          <p:cNvPr id="6" name="矩形 5"/>
          <p:cNvSpPr/>
          <p:nvPr/>
        </p:nvSpPr>
        <p:spPr>
          <a:xfrm>
            <a:off x="5410201" y="5029421"/>
            <a:ext cx="4705350" cy="1692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defTabSz="914400">
              <a:defRPr/>
            </a:pPr>
            <a:r>
              <a:rPr lang="zh-CN" altLang="en-US" sz="5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WE HAVE MADE GREAT ACHIEVEMENTS</a:t>
            </a:r>
          </a:p>
        </p:txBody>
      </p:sp>
      <p:sp>
        <p:nvSpPr>
          <p:cNvPr id="7" name="矩形 259"/>
          <p:cNvSpPr>
            <a:spLocks noChangeArrowheads="1"/>
          </p:cNvSpPr>
          <p:nvPr/>
        </p:nvSpPr>
        <p:spPr bwMode="auto">
          <a:xfrm>
            <a:off x="5481638" y="4820760"/>
            <a:ext cx="4605576" cy="161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dist" defTabSz="914400">
              <a:buNone/>
            </a:pP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教育教学</a:t>
            </a:r>
            <a:r>
              <a:rPr lang="en-US" altLang="zh-CN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·</a:t>
            </a: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发展体育运动</a:t>
            </a:r>
            <a:r>
              <a:rPr lang="en-US" altLang="zh-CN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·</a:t>
            </a: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增强人民体质</a:t>
            </a:r>
          </a:p>
        </p:txBody>
      </p:sp>
      <p:cxnSp>
        <p:nvCxnSpPr>
          <p:cNvPr id="8" name="直接连接符 7"/>
          <p:cNvCxnSpPr/>
          <p:nvPr/>
        </p:nvCxnSpPr>
        <p:spPr>
          <a:xfrm>
            <a:off x="5481637" y="3037452"/>
            <a:ext cx="1063625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8"/>
          <p:cNvSpPr txBox="1"/>
          <p:nvPr/>
        </p:nvSpPr>
        <p:spPr>
          <a:xfrm>
            <a:off x="1561465" y="191770"/>
            <a:ext cx="34036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bg1"/>
                </a:solidFill>
              </a:rPr>
              <a:t>大学体育与健康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Pentagon 25"/>
          <p:cNvSpPr/>
          <p:nvPr/>
        </p:nvSpPr>
        <p:spPr>
          <a:xfrm>
            <a:off x="417537" y="1271084"/>
            <a:ext cx="607318" cy="363994"/>
          </a:xfrm>
          <a:prstGeom prst="homePlat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01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4" name="Pentagon 33"/>
          <p:cNvSpPr/>
          <p:nvPr/>
        </p:nvSpPr>
        <p:spPr>
          <a:xfrm>
            <a:off x="417537" y="2469524"/>
            <a:ext cx="607318" cy="363994"/>
          </a:xfrm>
          <a:prstGeom prst="homePlat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02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7" name="Pentagon 36"/>
          <p:cNvSpPr/>
          <p:nvPr/>
        </p:nvSpPr>
        <p:spPr>
          <a:xfrm>
            <a:off x="417537" y="3667964"/>
            <a:ext cx="607318" cy="363994"/>
          </a:xfrm>
          <a:prstGeom prst="homePlat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03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0" name="Pentagon 39"/>
          <p:cNvSpPr/>
          <p:nvPr/>
        </p:nvSpPr>
        <p:spPr>
          <a:xfrm>
            <a:off x="417537" y="4855728"/>
            <a:ext cx="607318" cy="363994"/>
          </a:xfrm>
          <a:prstGeom prst="homePlat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04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6" name="Text Placeholder 33"/>
          <p:cNvSpPr txBox="1"/>
          <p:nvPr/>
        </p:nvSpPr>
        <p:spPr>
          <a:xfrm>
            <a:off x="1195680" y="1271084"/>
            <a:ext cx="1893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篮球运动概述</a:t>
            </a:r>
            <a:endParaRPr lang="en-AU" sz="1800">
              <a:solidFill>
                <a:srgbClr val="000000">
                  <a:lumMod val="75000"/>
                  <a:lumOff val="25000"/>
                </a:srgb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9" name="Text Placeholder 33"/>
          <p:cNvSpPr txBox="1"/>
          <p:nvPr/>
        </p:nvSpPr>
        <p:spPr>
          <a:xfrm>
            <a:off x="1195680" y="2469524"/>
            <a:ext cx="1890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  <a:endParaRPr lang="en-AU" sz="1800">
              <a:solidFill>
                <a:srgbClr val="000000">
                  <a:lumMod val="75000"/>
                  <a:lumOff val="25000"/>
                </a:srgb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3" name="Text Placeholder 33"/>
          <p:cNvSpPr txBox="1"/>
          <p:nvPr/>
        </p:nvSpPr>
        <p:spPr>
          <a:xfrm>
            <a:off x="1195680" y="3662626"/>
            <a:ext cx="2221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800" kern="12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进攻战术基础配合</a:t>
            </a:r>
            <a:endParaRPr lang="en-AU" altLang="zh-CN" sz="1800" b="1">
              <a:solidFill>
                <a:srgbClr val="000000">
                  <a:lumMod val="75000"/>
                  <a:lumOff val="25000"/>
                </a:srgb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8" name="Text Placeholder 33"/>
          <p:cNvSpPr txBox="1"/>
          <p:nvPr/>
        </p:nvSpPr>
        <p:spPr>
          <a:xfrm>
            <a:off x="1195680" y="4855728"/>
            <a:ext cx="2115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800" kern="12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防守战术基础配合</a:t>
            </a:r>
            <a:endParaRPr lang="en-AU" altLang="zh-CN" sz="1800" b="1">
              <a:solidFill>
                <a:srgbClr val="000000">
                  <a:lumMod val="75000"/>
                  <a:lumOff val="25000"/>
                </a:srgb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篮球知识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2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Pentagon 39"/>
          <p:cNvSpPr/>
          <p:nvPr/>
        </p:nvSpPr>
        <p:spPr>
          <a:xfrm>
            <a:off x="417537" y="6043492"/>
            <a:ext cx="607318" cy="363994"/>
          </a:xfrm>
          <a:prstGeom prst="homePlat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04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" name="Text Placeholder 33"/>
          <p:cNvSpPr txBox="1"/>
          <p:nvPr/>
        </p:nvSpPr>
        <p:spPr>
          <a:xfrm>
            <a:off x="1195680" y="6043492"/>
            <a:ext cx="301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800" kern="12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人盯人防守与区域联防</a:t>
            </a:r>
            <a:endParaRPr lang="en-AU" altLang="zh-CN" sz="1800" b="1">
              <a:solidFill>
                <a:srgbClr val="000000">
                  <a:lumMod val="75000"/>
                  <a:lumOff val="25000"/>
                </a:srgb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" name="图片占位符 4">
            <a:extLst>
              <a:ext uri="{FF2B5EF4-FFF2-40B4-BE49-F238E27FC236}">
                <a16:creationId xmlns:a16="http://schemas.microsoft.com/office/drawing/2014/main" id="{8307E9E6-2F4C-9AB2-C059-3E9999AABE0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 spd="slow">
    <p:cover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矩形 42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51" name="文本框 50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篮球运动概述</a:t>
            </a:r>
            <a:endParaRPr lang="zh-CN" altLang="en-US" sz="3600" b="1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5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文本框 4"/>
          <p:cNvSpPr txBox="1"/>
          <p:nvPr/>
        </p:nvSpPr>
        <p:spPr>
          <a:xfrm>
            <a:off x="769934" y="2324486"/>
            <a:ext cx="5417181" cy="2897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发明时间：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1891</a:t>
            </a: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年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12</a:t>
            </a: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21</a:t>
            </a: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日</a:t>
            </a:r>
            <a:endParaRPr lang="en-US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  <a:p>
            <a:pPr>
              <a:lnSpc>
                <a:spcPct val="200000"/>
              </a:lnSpc>
            </a:pP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发明人：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詹姆士·奈史密斯</a:t>
            </a:r>
            <a:endParaRPr lang="en-US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  <a:p>
            <a:pPr>
              <a:lnSpc>
                <a:spcPct val="200000"/>
              </a:lnSpc>
            </a:pP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发明地点：美国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rc 682"/>
          <p:cNvSpPr/>
          <p:nvPr/>
        </p:nvSpPr>
        <p:spPr bwMode="auto">
          <a:xfrm rot="18746404">
            <a:off x="2758754" y="2041519"/>
            <a:ext cx="774767" cy="766279"/>
          </a:xfrm>
          <a:custGeom>
            <a:gdLst>
              <a:gd name="T0" fmla="*/ 2147483647 w 21600"/>
              <a:gd name="T1" fmla="*/ 0 h 21356"/>
              <a:gd name="T2" fmla="*/ 2147483647 w 21600"/>
              <a:gd name="T3" fmla="*/ 2147483647 h 21356"/>
              <a:gd name="T4" fmla="*/ 0 w 21600"/>
              <a:gd name="T5" fmla="*/ 2147483647 h 21356"/>
              <a:gd name="T6" fmla="*/ 0 60000 65536"/>
              <a:gd name="T7" fmla="*/ 0 60000 65536"/>
              <a:gd name="T8" fmla="*/ 0 60000 65536"/>
              <a:gd name="T9" fmla="*/ 0 w 21600"/>
              <a:gd name="T10" fmla="*/ 0 h 21356"/>
              <a:gd name="T11" fmla="*/ 21600 w 21600"/>
              <a:gd name="T12" fmla="*/ 21356 h 2135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356" fill="none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</a:path>
              <a:path w="21600" h="21356" stroke="0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  <a:lnTo>
                  <a:pt x="0" y="21356"/>
                </a:lnTo>
                <a:lnTo>
                  <a:pt x="3237" y="-1"/>
                </a:lnTo>
                <a:close/>
              </a:path>
            </a:pathLst>
          </a:custGeom>
          <a:noFill/>
          <a:ln w="38100">
            <a:solidFill>
              <a:schemeClr val="bg1">
                <a:lumMod val="50000"/>
              </a:schemeClr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 kern="0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4" name="Freeform 673"/>
          <p:cNvSpPr>
            <a:spLocks noEditPoints="1"/>
          </p:cNvSpPr>
          <p:nvPr/>
        </p:nvSpPr>
        <p:spPr bwMode="auto">
          <a:xfrm rot="21275255">
            <a:off x="3255260" y="2392528"/>
            <a:ext cx="2007845" cy="2009057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808080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prstDash val="sysDot"/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5" name="Freeform 675"/>
          <p:cNvSpPr>
            <a:spLocks noEditPoints="1"/>
          </p:cNvSpPr>
          <p:nvPr/>
        </p:nvSpPr>
        <p:spPr bwMode="auto">
          <a:xfrm rot="21275255">
            <a:off x="762428" y="2445877"/>
            <a:ext cx="2618928" cy="2618928"/>
          </a:xfrm>
          <a:custGeom>
            <a:gdLst>
              <a:gd name="T0" fmla="*/ 2147483647 w 2622"/>
              <a:gd name="T1" fmla="*/ 2147483647 h 2622"/>
              <a:gd name="T2" fmla="*/ 2147483647 w 2622"/>
              <a:gd name="T3" fmla="*/ 2147483647 h 2622"/>
              <a:gd name="T4" fmla="*/ 2147483647 w 2622"/>
              <a:gd name="T5" fmla="*/ 2147483647 h 2622"/>
              <a:gd name="T6" fmla="*/ 2147483647 w 2622"/>
              <a:gd name="T7" fmla="*/ 2147483647 h 2622"/>
              <a:gd name="T8" fmla="*/ 2147483647 w 2622"/>
              <a:gd name="T9" fmla="*/ 2147483647 h 2622"/>
              <a:gd name="T10" fmla="*/ 2147483647 w 2622"/>
              <a:gd name="T11" fmla="*/ 2147483647 h 2622"/>
              <a:gd name="T12" fmla="*/ 2147483647 w 2622"/>
              <a:gd name="T13" fmla="*/ 2147483647 h 2622"/>
              <a:gd name="T14" fmla="*/ 2147483647 w 2622"/>
              <a:gd name="T15" fmla="*/ 2147483647 h 2622"/>
              <a:gd name="T16" fmla="*/ 2147483647 w 2622"/>
              <a:gd name="T17" fmla="*/ 2147483647 h 2622"/>
              <a:gd name="T18" fmla="*/ 2147483647 w 2622"/>
              <a:gd name="T19" fmla="*/ 2147483647 h 2622"/>
              <a:gd name="T20" fmla="*/ 2147483647 w 2622"/>
              <a:gd name="T21" fmla="*/ 2147483647 h 2622"/>
              <a:gd name="T22" fmla="*/ 2147483647 w 2622"/>
              <a:gd name="T23" fmla="*/ 2147483647 h 2622"/>
              <a:gd name="T24" fmla="*/ 2147483647 w 2622"/>
              <a:gd name="T25" fmla="*/ 2147483647 h 2622"/>
              <a:gd name="T26" fmla="*/ 2147483647 w 2622"/>
              <a:gd name="T27" fmla="*/ 2147483647 h 2622"/>
              <a:gd name="T28" fmla="*/ 2147483647 w 2622"/>
              <a:gd name="T29" fmla="*/ 2147483647 h 2622"/>
              <a:gd name="T30" fmla="*/ 2147483647 w 2622"/>
              <a:gd name="T31" fmla="*/ 2147483647 h 2622"/>
              <a:gd name="T32" fmla="*/ 2147483647 w 2622"/>
              <a:gd name="T33" fmla="*/ 2147483647 h 2622"/>
              <a:gd name="T34" fmla="*/ 2147483647 w 2622"/>
              <a:gd name="T35" fmla="*/ 2147483647 h 2622"/>
              <a:gd name="T36" fmla="*/ 2147483647 w 2622"/>
              <a:gd name="T37" fmla="*/ 2147483647 h 2622"/>
              <a:gd name="T38" fmla="*/ 2147483647 w 2622"/>
              <a:gd name="T39" fmla="*/ 2147483647 h 2622"/>
              <a:gd name="T40" fmla="*/ 2147483647 w 2622"/>
              <a:gd name="T41" fmla="*/ 2147483647 h 2622"/>
              <a:gd name="T42" fmla="*/ 2147483647 w 2622"/>
              <a:gd name="T43" fmla="*/ 2147483647 h 2622"/>
              <a:gd name="T44" fmla="*/ 2147483647 w 2622"/>
              <a:gd name="T45" fmla="*/ 2147483647 h 2622"/>
              <a:gd name="T46" fmla="*/ 2147483647 w 2622"/>
              <a:gd name="T47" fmla="*/ 2147483647 h 2622"/>
              <a:gd name="T48" fmla="*/ 2147483647 w 2622"/>
              <a:gd name="T49" fmla="*/ 2147483647 h 2622"/>
              <a:gd name="T50" fmla="*/ 2147483647 w 2622"/>
              <a:gd name="T51" fmla="*/ 2147483647 h 2622"/>
              <a:gd name="T52" fmla="*/ 2147483647 w 2622"/>
              <a:gd name="T53" fmla="*/ 2147483647 h 2622"/>
              <a:gd name="T54" fmla="*/ 2147483647 w 2622"/>
              <a:gd name="T55" fmla="*/ 2147483647 h 2622"/>
              <a:gd name="T56" fmla="*/ 2147483647 w 2622"/>
              <a:gd name="T57" fmla="*/ 2147483647 h 2622"/>
              <a:gd name="T58" fmla="*/ 2147483647 w 2622"/>
              <a:gd name="T59" fmla="*/ 2147483647 h 2622"/>
              <a:gd name="T60" fmla="*/ 2147483647 w 2622"/>
              <a:gd name="T61" fmla="*/ 2147483647 h 2622"/>
              <a:gd name="T62" fmla="*/ 2147483647 w 2622"/>
              <a:gd name="T63" fmla="*/ 2147483647 h 2622"/>
              <a:gd name="T64" fmla="*/ 2147483647 w 2622"/>
              <a:gd name="T65" fmla="*/ 2147483647 h 2622"/>
              <a:gd name="T66" fmla="*/ 2147483647 w 2622"/>
              <a:gd name="T67" fmla="*/ 2147483647 h 2622"/>
              <a:gd name="T68" fmla="*/ 2147483647 w 2622"/>
              <a:gd name="T69" fmla="*/ 2147483647 h 2622"/>
              <a:gd name="T70" fmla="*/ 2147483647 w 2622"/>
              <a:gd name="T71" fmla="*/ 2147483647 h 2622"/>
              <a:gd name="T72" fmla="*/ 2147483647 w 2622"/>
              <a:gd name="T73" fmla="*/ 2147483647 h 2622"/>
              <a:gd name="T74" fmla="*/ 2147483647 w 2622"/>
              <a:gd name="T75" fmla="*/ 2147483647 h 2622"/>
              <a:gd name="T76" fmla="*/ 2147483647 w 2622"/>
              <a:gd name="T77" fmla="*/ 2147483647 h 2622"/>
              <a:gd name="T78" fmla="*/ 2147483647 w 2622"/>
              <a:gd name="T79" fmla="*/ 2147483647 h 2622"/>
              <a:gd name="T80" fmla="*/ 2147483647 w 2622"/>
              <a:gd name="T81" fmla="*/ 2147483647 h 2622"/>
              <a:gd name="T82" fmla="*/ 2147483647 w 2622"/>
              <a:gd name="T83" fmla="*/ 2147483647 h 2622"/>
              <a:gd name="T84" fmla="*/ 2147483647 w 2622"/>
              <a:gd name="T85" fmla="*/ 2147483647 h 2622"/>
              <a:gd name="T86" fmla="*/ 2147483647 w 2622"/>
              <a:gd name="T87" fmla="*/ 2147483647 h 2622"/>
              <a:gd name="T88" fmla="*/ 2147483647 w 2622"/>
              <a:gd name="T89" fmla="*/ 2147483647 h 2622"/>
              <a:gd name="T90" fmla="*/ 2147483647 w 2622"/>
              <a:gd name="T91" fmla="*/ 2147483647 h 2622"/>
              <a:gd name="T92" fmla="*/ 2147483647 w 2622"/>
              <a:gd name="T93" fmla="*/ 2147483647 h 2622"/>
              <a:gd name="T94" fmla="*/ 2147483647 w 2622"/>
              <a:gd name="T95" fmla="*/ 2147483647 h 2622"/>
              <a:gd name="T96" fmla="*/ 2147483647 w 2622"/>
              <a:gd name="T97" fmla="*/ 2147483647 h 2622"/>
              <a:gd name="T98" fmla="*/ 2147483647 w 2622"/>
              <a:gd name="T99" fmla="*/ 2147483647 h 2622"/>
              <a:gd name="T100" fmla="*/ 2147483647 w 2622"/>
              <a:gd name="T101" fmla="*/ 2147483647 h 2622"/>
              <a:gd name="T102" fmla="*/ 2147483647 w 2622"/>
              <a:gd name="T103" fmla="*/ 2147483647 h 2622"/>
              <a:gd name="T104" fmla="*/ 2147483647 w 2622"/>
              <a:gd name="T105" fmla="*/ 2147483647 h 2622"/>
              <a:gd name="T106" fmla="*/ 2147483647 w 2622"/>
              <a:gd name="T107" fmla="*/ 2147483647 h 2622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w 2622"/>
              <a:gd name="T163" fmla="*/ 0 h 2622"/>
              <a:gd name="T164" fmla="*/ 2622 w 2622"/>
              <a:gd name="T165" fmla="*/ 2622 h 2622"/>
            </a:gdLst>
            <a:cxnLst>
              <a:cxn ang="T108">
                <a:pos x="T0" y="T1"/>
              </a:cxn>
              <a:cxn ang="T109">
                <a:pos x="T2" y="T3"/>
              </a:cxn>
              <a:cxn ang="T110">
                <a:pos x="T4" y="T5"/>
              </a:cxn>
              <a:cxn ang="T111">
                <a:pos x="T6" y="T7"/>
              </a:cxn>
              <a:cxn ang="T112">
                <a:pos x="T8" y="T9"/>
              </a:cxn>
              <a:cxn ang="T113">
                <a:pos x="T10" y="T11"/>
              </a:cxn>
              <a:cxn ang="T114">
                <a:pos x="T12" y="T13"/>
              </a:cxn>
              <a:cxn ang="T115">
                <a:pos x="T14" y="T15"/>
              </a:cxn>
              <a:cxn ang="T116">
                <a:pos x="T16" y="T17"/>
              </a:cxn>
              <a:cxn ang="T117">
                <a:pos x="T18" y="T19"/>
              </a:cxn>
              <a:cxn ang="T118">
                <a:pos x="T20" y="T21"/>
              </a:cxn>
              <a:cxn ang="T119">
                <a:pos x="T22" y="T23"/>
              </a:cxn>
              <a:cxn ang="T120">
                <a:pos x="T24" y="T25"/>
              </a:cxn>
              <a:cxn ang="T121">
                <a:pos x="T26" y="T27"/>
              </a:cxn>
              <a:cxn ang="T122">
                <a:pos x="T28" y="T29"/>
              </a:cxn>
              <a:cxn ang="T123">
                <a:pos x="T30" y="T31"/>
              </a:cxn>
              <a:cxn ang="T124">
                <a:pos x="T32" y="T33"/>
              </a:cxn>
              <a:cxn ang="T125">
                <a:pos x="T34" y="T35"/>
              </a:cxn>
              <a:cxn ang="T126">
                <a:pos x="T36" y="T37"/>
              </a:cxn>
              <a:cxn ang="T127">
                <a:pos x="T38" y="T39"/>
              </a:cxn>
              <a:cxn ang="T128">
                <a:pos x="T40" y="T41"/>
              </a:cxn>
              <a:cxn ang="T129">
                <a:pos x="T42" y="T43"/>
              </a:cxn>
              <a:cxn ang="T130">
                <a:pos x="T44" y="T45"/>
              </a:cxn>
              <a:cxn ang="T131">
                <a:pos x="T46" y="T47"/>
              </a:cxn>
              <a:cxn ang="T132">
                <a:pos x="T48" y="T49"/>
              </a:cxn>
              <a:cxn ang="T133">
                <a:pos x="T50" y="T51"/>
              </a:cxn>
              <a:cxn ang="T134">
                <a:pos x="T52" y="T53"/>
              </a:cxn>
              <a:cxn ang="T135">
                <a:pos x="T54" y="T55"/>
              </a:cxn>
              <a:cxn ang="T136">
                <a:pos x="T56" y="T57"/>
              </a:cxn>
              <a:cxn ang="T137">
                <a:pos x="T58" y="T59"/>
              </a:cxn>
              <a:cxn ang="T138">
                <a:pos x="T60" y="T61"/>
              </a:cxn>
              <a:cxn ang="T139">
                <a:pos x="T62" y="T63"/>
              </a:cxn>
              <a:cxn ang="T140">
                <a:pos x="T64" y="T65"/>
              </a:cxn>
              <a:cxn ang="T141">
                <a:pos x="T66" y="T67"/>
              </a:cxn>
              <a:cxn ang="T142">
                <a:pos x="T68" y="T69"/>
              </a:cxn>
              <a:cxn ang="T143">
                <a:pos x="T70" y="T71"/>
              </a:cxn>
              <a:cxn ang="T144">
                <a:pos x="T72" y="T73"/>
              </a:cxn>
              <a:cxn ang="T145">
                <a:pos x="T74" y="T75"/>
              </a:cxn>
              <a:cxn ang="T146">
                <a:pos x="T76" y="T77"/>
              </a:cxn>
              <a:cxn ang="T147">
                <a:pos x="T78" y="T79"/>
              </a:cxn>
              <a:cxn ang="T148">
                <a:pos x="T80" y="T81"/>
              </a:cxn>
              <a:cxn ang="T149">
                <a:pos x="T82" y="T83"/>
              </a:cxn>
              <a:cxn ang="T150">
                <a:pos x="T84" y="T85"/>
              </a:cxn>
              <a:cxn ang="T151">
                <a:pos x="T86" y="T87"/>
              </a:cxn>
              <a:cxn ang="T152">
                <a:pos x="T88" y="T89"/>
              </a:cxn>
              <a:cxn ang="T153">
                <a:pos x="T90" y="T91"/>
              </a:cxn>
              <a:cxn ang="T154">
                <a:pos x="T92" y="T93"/>
              </a:cxn>
              <a:cxn ang="T155">
                <a:pos x="T94" y="T95"/>
              </a:cxn>
              <a:cxn ang="T156">
                <a:pos x="T96" y="T97"/>
              </a:cxn>
              <a:cxn ang="T157">
                <a:pos x="T98" y="T99"/>
              </a:cxn>
              <a:cxn ang="T158">
                <a:pos x="T100" y="T101"/>
              </a:cxn>
              <a:cxn ang="T159">
                <a:pos x="T102" y="T103"/>
              </a:cxn>
              <a:cxn ang="T160">
                <a:pos x="T104" y="T105"/>
              </a:cxn>
              <a:cxn ang="T161">
                <a:pos x="T106" y="T107"/>
              </a:cxn>
            </a:cxnLst>
            <a:rect l="T162" t="T163" r="T164" b="T165"/>
            <a:pathLst>
              <a:path w="2622" h="2622">
                <a:moveTo>
                  <a:pt x="2622" y="1382"/>
                </a:moveTo>
                <a:lnTo>
                  <a:pt x="2622" y="1240"/>
                </a:lnTo>
                <a:lnTo>
                  <a:pt x="2520" y="1240"/>
                </a:lnTo>
                <a:lnTo>
                  <a:pt x="2516" y="1196"/>
                </a:lnTo>
                <a:lnTo>
                  <a:pt x="2512" y="1152"/>
                </a:lnTo>
                <a:lnTo>
                  <a:pt x="2506" y="1110"/>
                </a:lnTo>
                <a:lnTo>
                  <a:pt x="2498" y="1068"/>
                </a:lnTo>
                <a:lnTo>
                  <a:pt x="2596" y="1040"/>
                </a:lnTo>
                <a:lnTo>
                  <a:pt x="2560" y="904"/>
                </a:lnTo>
                <a:lnTo>
                  <a:pt x="2460" y="930"/>
                </a:lnTo>
                <a:lnTo>
                  <a:pt x="2446" y="888"/>
                </a:lnTo>
                <a:lnTo>
                  <a:pt x="2430" y="848"/>
                </a:lnTo>
                <a:lnTo>
                  <a:pt x="2412" y="808"/>
                </a:lnTo>
                <a:lnTo>
                  <a:pt x="2394" y="768"/>
                </a:lnTo>
                <a:lnTo>
                  <a:pt x="2482" y="718"/>
                </a:lnTo>
                <a:lnTo>
                  <a:pt x="2412" y="594"/>
                </a:lnTo>
                <a:lnTo>
                  <a:pt x="2322" y="646"/>
                </a:lnTo>
                <a:lnTo>
                  <a:pt x="2298" y="610"/>
                </a:lnTo>
                <a:lnTo>
                  <a:pt x="2272" y="574"/>
                </a:lnTo>
                <a:lnTo>
                  <a:pt x="2244" y="540"/>
                </a:lnTo>
                <a:lnTo>
                  <a:pt x="2216" y="508"/>
                </a:lnTo>
                <a:lnTo>
                  <a:pt x="2290" y="434"/>
                </a:lnTo>
                <a:lnTo>
                  <a:pt x="2188" y="334"/>
                </a:lnTo>
                <a:lnTo>
                  <a:pt x="2116" y="406"/>
                </a:lnTo>
                <a:lnTo>
                  <a:pt x="2082" y="378"/>
                </a:lnTo>
                <a:lnTo>
                  <a:pt x="2048" y="352"/>
                </a:lnTo>
                <a:lnTo>
                  <a:pt x="2014" y="326"/>
                </a:lnTo>
                <a:lnTo>
                  <a:pt x="1978" y="300"/>
                </a:lnTo>
                <a:lnTo>
                  <a:pt x="2028" y="212"/>
                </a:lnTo>
                <a:lnTo>
                  <a:pt x="1906" y="140"/>
                </a:lnTo>
                <a:lnTo>
                  <a:pt x="1854" y="230"/>
                </a:lnTo>
                <a:lnTo>
                  <a:pt x="1816" y="210"/>
                </a:lnTo>
                <a:lnTo>
                  <a:pt x="1776" y="194"/>
                </a:lnTo>
                <a:lnTo>
                  <a:pt x="1734" y="178"/>
                </a:lnTo>
                <a:lnTo>
                  <a:pt x="1694" y="162"/>
                </a:lnTo>
                <a:lnTo>
                  <a:pt x="1720" y="64"/>
                </a:lnTo>
                <a:lnTo>
                  <a:pt x="1582" y="26"/>
                </a:lnTo>
                <a:lnTo>
                  <a:pt x="1556" y="126"/>
                </a:lnTo>
                <a:lnTo>
                  <a:pt x="1514" y="118"/>
                </a:lnTo>
                <a:lnTo>
                  <a:pt x="1470" y="112"/>
                </a:lnTo>
                <a:lnTo>
                  <a:pt x="1426" y="106"/>
                </a:lnTo>
                <a:lnTo>
                  <a:pt x="1382" y="104"/>
                </a:lnTo>
                <a:lnTo>
                  <a:pt x="1382" y="0"/>
                </a:lnTo>
                <a:lnTo>
                  <a:pt x="1240" y="0"/>
                </a:lnTo>
                <a:lnTo>
                  <a:pt x="1240" y="104"/>
                </a:lnTo>
                <a:lnTo>
                  <a:pt x="1196" y="106"/>
                </a:lnTo>
                <a:lnTo>
                  <a:pt x="1154" y="112"/>
                </a:lnTo>
                <a:lnTo>
                  <a:pt x="1110" y="118"/>
                </a:lnTo>
                <a:lnTo>
                  <a:pt x="1068" y="126"/>
                </a:lnTo>
                <a:lnTo>
                  <a:pt x="1042" y="26"/>
                </a:lnTo>
                <a:lnTo>
                  <a:pt x="904" y="64"/>
                </a:lnTo>
                <a:lnTo>
                  <a:pt x="930" y="162"/>
                </a:lnTo>
                <a:lnTo>
                  <a:pt x="890" y="178"/>
                </a:lnTo>
                <a:lnTo>
                  <a:pt x="848" y="194"/>
                </a:lnTo>
                <a:lnTo>
                  <a:pt x="808" y="210"/>
                </a:lnTo>
                <a:lnTo>
                  <a:pt x="770" y="230"/>
                </a:lnTo>
                <a:lnTo>
                  <a:pt x="718" y="140"/>
                </a:lnTo>
                <a:lnTo>
                  <a:pt x="594" y="212"/>
                </a:lnTo>
                <a:lnTo>
                  <a:pt x="646" y="300"/>
                </a:lnTo>
                <a:lnTo>
                  <a:pt x="610" y="326"/>
                </a:lnTo>
                <a:lnTo>
                  <a:pt x="576" y="352"/>
                </a:lnTo>
                <a:lnTo>
                  <a:pt x="542" y="378"/>
                </a:lnTo>
                <a:lnTo>
                  <a:pt x="508" y="406"/>
                </a:lnTo>
                <a:lnTo>
                  <a:pt x="436" y="334"/>
                </a:lnTo>
                <a:lnTo>
                  <a:pt x="334" y="434"/>
                </a:lnTo>
                <a:lnTo>
                  <a:pt x="408" y="508"/>
                </a:lnTo>
                <a:lnTo>
                  <a:pt x="378" y="540"/>
                </a:lnTo>
                <a:lnTo>
                  <a:pt x="352" y="574"/>
                </a:lnTo>
                <a:lnTo>
                  <a:pt x="326" y="610"/>
                </a:lnTo>
                <a:lnTo>
                  <a:pt x="302" y="646"/>
                </a:lnTo>
                <a:lnTo>
                  <a:pt x="212" y="594"/>
                </a:lnTo>
                <a:lnTo>
                  <a:pt x="140" y="718"/>
                </a:lnTo>
                <a:lnTo>
                  <a:pt x="230" y="768"/>
                </a:lnTo>
                <a:lnTo>
                  <a:pt x="212" y="808"/>
                </a:lnTo>
                <a:lnTo>
                  <a:pt x="194" y="848"/>
                </a:lnTo>
                <a:lnTo>
                  <a:pt x="178" y="888"/>
                </a:lnTo>
                <a:lnTo>
                  <a:pt x="164" y="930"/>
                </a:lnTo>
                <a:lnTo>
                  <a:pt x="64" y="904"/>
                </a:lnTo>
                <a:lnTo>
                  <a:pt x="26" y="1040"/>
                </a:lnTo>
                <a:lnTo>
                  <a:pt x="126" y="1068"/>
                </a:lnTo>
                <a:lnTo>
                  <a:pt x="118" y="1110"/>
                </a:lnTo>
                <a:lnTo>
                  <a:pt x="112" y="1152"/>
                </a:lnTo>
                <a:lnTo>
                  <a:pt x="108" y="1196"/>
                </a:lnTo>
                <a:lnTo>
                  <a:pt x="104" y="1240"/>
                </a:lnTo>
                <a:lnTo>
                  <a:pt x="0" y="1240"/>
                </a:lnTo>
                <a:lnTo>
                  <a:pt x="0" y="1382"/>
                </a:lnTo>
                <a:lnTo>
                  <a:pt x="104" y="1382"/>
                </a:lnTo>
                <a:lnTo>
                  <a:pt x="108" y="1426"/>
                </a:lnTo>
                <a:lnTo>
                  <a:pt x="112" y="1470"/>
                </a:lnTo>
                <a:lnTo>
                  <a:pt x="118" y="1512"/>
                </a:lnTo>
                <a:lnTo>
                  <a:pt x="126" y="1556"/>
                </a:lnTo>
                <a:lnTo>
                  <a:pt x="26" y="1582"/>
                </a:lnTo>
                <a:lnTo>
                  <a:pt x="64" y="1720"/>
                </a:lnTo>
                <a:lnTo>
                  <a:pt x="164" y="1692"/>
                </a:lnTo>
                <a:lnTo>
                  <a:pt x="178" y="1734"/>
                </a:lnTo>
                <a:lnTo>
                  <a:pt x="194" y="1774"/>
                </a:lnTo>
                <a:lnTo>
                  <a:pt x="212" y="1814"/>
                </a:lnTo>
                <a:lnTo>
                  <a:pt x="230" y="1854"/>
                </a:lnTo>
                <a:lnTo>
                  <a:pt x="140" y="1906"/>
                </a:lnTo>
                <a:lnTo>
                  <a:pt x="212" y="2028"/>
                </a:lnTo>
                <a:lnTo>
                  <a:pt x="302" y="1978"/>
                </a:lnTo>
                <a:lnTo>
                  <a:pt x="326" y="2014"/>
                </a:lnTo>
                <a:lnTo>
                  <a:pt x="352" y="2048"/>
                </a:lnTo>
                <a:lnTo>
                  <a:pt x="378" y="2082"/>
                </a:lnTo>
                <a:lnTo>
                  <a:pt x="408" y="2116"/>
                </a:lnTo>
                <a:lnTo>
                  <a:pt x="334" y="2188"/>
                </a:lnTo>
                <a:lnTo>
                  <a:pt x="436" y="2288"/>
                </a:lnTo>
                <a:lnTo>
                  <a:pt x="508" y="2216"/>
                </a:lnTo>
                <a:lnTo>
                  <a:pt x="542" y="2244"/>
                </a:lnTo>
                <a:lnTo>
                  <a:pt x="576" y="2272"/>
                </a:lnTo>
                <a:lnTo>
                  <a:pt x="610" y="2298"/>
                </a:lnTo>
                <a:lnTo>
                  <a:pt x="646" y="2322"/>
                </a:lnTo>
                <a:lnTo>
                  <a:pt x="594" y="2412"/>
                </a:lnTo>
                <a:lnTo>
                  <a:pt x="718" y="2482"/>
                </a:lnTo>
                <a:lnTo>
                  <a:pt x="770" y="2394"/>
                </a:lnTo>
                <a:lnTo>
                  <a:pt x="808" y="2412"/>
                </a:lnTo>
                <a:lnTo>
                  <a:pt x="848" y="2430"/>
                </a:lnTo>
                <a:lnTo>
                  <a:pt x="890" y="2446"/>
                </a:lnTo>
                <a:lnTo>
                  <a:pt x="930" y="2460"/>
                </a:lnTo>
                <a:lnTo>
                  <a:pt x="904" y="2560"/>
                </a:lnTo>
                <a:lnTo>
                  <a:pt x="1042" y="2596"/>
                </a:lnTo>
                <a:lnTo>
                  <a:pt x="1068" y="2498"/>
                </a:lnTo>
                <a:lnTo>
                  <a:pt x="1110" y="2504"/>
                </a:lnTo>
                <a:lnTo>
                  <a:pt x="1154" y="2512"/>
                </a:lnTo>
                <a:lnTo>
                  <a:pt x="1196" y="2516"/>
                </a:lnTo>
                <a:lnTo>
                  <a:pt x="1240" y="2520"/>
                </a:lnTo>
                <a:lnTo>
                  <a:pt x="1240" y="2622"/>
                </a:lnTo>
                <a:lnTo>
                  <a:pt x="1382" y="2622"/>
                </a:lnTo>
                <a:lnTo>
                  <a:pt x="1382" y="2520"/>
                </a:lnTo>
                <a:lnTo>
                  <a:pt x="1426" y="2516"/>
                </a:lnTo>
                <a:lnTo>
                  <a:pt x="1470" y="2512"/>
                </a:lnTo>
                <a:lnTo>
                  <a:pt x="1514" y="2504"/>
                </a:lnTo>
                <a:lnTo>
                  <a:pt x="1556" y="2498"/>
                </a:lnTo>
                <a:lnTo>
                  <a:pt x="1582" y="2596"/>
                </a:lnTo>
                <a:lnTo>
                  <a:pt x="1720" y="2560"/>
                </a:lnTo>
                <a:lnTo>
                  <a:pt x="1694" y="2460"/>
                </a:lnTo>
                <a:lnTo>
                  <a:pt x="1734" y="2446"/>
                </a:lnTo>
                <a:lnTo>
                  <a:pt x="1776" y="2430"/>
                </a:lnTo>
                <a:lnTo>
                  <a:pt x="1816" y="2412"/>
                </a:lnTo>
                <a:lnTo>
                  <a:pt x="1854" y="2394"/>
                </a:lnTo>
                <a:lnTo>
                  <a:pt x="1906" y="2482"/>
                </a:lnTo>
                <a:lnTo>
                  <a:pt x="2028" y="2412"/>
                </a:lnTo>
                <a:lnTo>
                  <a:pt x="1978" y="2322"/>
                </a:lnTo>
                <a:lnTo>
                  <a:pt x="2014" y="2298"/>
                </a:lnTo>
                <a:lnTo>
                  <a:pt x="2048" y="2272"/>
                </a:lnTo>
                <a:lnTo>
                  <a:pt x="2082" y="2244"/>
                </a:lnTo>
                <a:lnTo>
                  <a:pt x="2116" y="2216"/>
                </a:lnTo>
                <a:lnTo>
                  <a:pt x="2188" y="2288"/>
                </a:lnTo>
                <a:lnTo>
                  <a:pt x="2290" y="2188"/>
                </a:lnTo>
                <a:lnTo>
                  <a:pt x="2216" y="2116"/>
                </a:lnTo>
                <a:lnTo>
                  <a:pt x="2244" y="2082"/>
                </a:lnTo>
                <a:lnTo>
                  <a:pt x="2272" y="2048"/>
                </a:lnTo>
                <a:lnTo>
                  <a:pt x="2298" y="2014"/>
                </a:lnTo>
                <a:lnTo>
                  <a:pt x="2322" y="1978"/>
                </a:lnTo>
                <a:lnTo>
                  <a:pt x="2412" y="2028"/>
                </a:lnTo>
                <a:lnTo>
                  <a:pt x="2482" y="1906"/>
                </a:lnTo>
                <a:lnTo>
                  <a:pt x="2394" y="1854"/>
                </a:lnTo>
                <a:lnTo>
                  <a:pt x="2412" y="1814"/>
                </a:lnTo>
                <a:lnTo>
                  <a:pt x="2430" y="1774"/>
                </a:lnTo>
                <a:lnTo>
                  <a:pt x="2446" y="1734"/>
                </a:lnTo>
                <a:lnTo>
                  <a:pt x="2460" y="1692"/>
                </a:lnTo>
                <a:lnTo>
                  <a:pt x="2560" y="1720"/>
                </a:lnTo>
                <a:lnTo>
                  <a:pt x="2596" y="1582"/>
                </a:lnTo>
                <a:lnTo>
                  <a:pt x="2498" y="1556"/>
                </a:lnTo>
                <a:lnTo>
                  <a:pt x="2506" y="1512"/>
                </a:lnTo>
                <a:lnTo>
                  <a:pt x="2512" y="1470"/>
                </a:lnTo>
                <a:lnTo>
                  <a:pt x="2516" y="1426"/>
                </a:lnTo>
                <a:lnTo>
                  <a:pt x="2520" y="1382"/>
                </a:lnTo>
                <a:lnTo>
                  <a:pt x="2622" y="1382"/>
                </a:lnTo>
                <a:close/>
                <a:moveTo>
                  <a:pt x="1312" y="2420"/>
                </a:moveTo>
                <a:lnTo>
                  <a:pt x="1312" y="2420"/>
                </a:lnTo>
                <a:lnTo>
                  <a:pt x="1254" y="2420"/>
                </a:lnTo>
                <a:lnTo>
                  <a:pt x="1198" y="2416"/>
                </a:lnTo>
                <a:lnTo>
                  <a:pt x="1142" y="2408"/>
                </a:lnTo>
                <a:lnTo>
                  <a:pt x="1088" y="2398"/>
                </a:lnTo>
                <a:lnTo>
                  <a:pt x="1034" y="2386"/>
                </a:lnTo>
                <a:lnTo>
                  <a:pt x="982" y="2370"/>
                </a:lnTo>
                <a:lnTo>
                  <a:pt x="930" y="2354"/>
                </a:lnTo>
                <a:lnTo>
                  <a:pt x="880" y="2334"/>
                </a:lnTo>
                <a:lnTo>
                  <a:pt x="830" y="2312"/>
                </a:lnTo>
                <a:lnTo>
                  <a:pt x="782" y="2286"/>
                </a:lnTo>
                <a:lnTo>
                  <a:pt x="736" y="2260"/>
                </a:lnTo>
                <a:lnTo>
                  <a:pt x="692" y="2232"/>
                </a:lnTo>
                <a:lnTo>
                  <a:pt x="648" y="2200"/>
                </a:lnTo>
                <a:lnTo>
                  <a:pt x="606" y="2168"/>
                </a:lnTo>
                <a:lnTo>
                  <a:pt x="566" y="2132"/>
                </a:lnTo>
                <a:lnTo>
                  <a:pt x="528" y="2096"/>
                </a:lnTo>
                <a:lnTo>
                  <a:pt x="490" y="2058"/>
                </a:lnTo>
                <a:lnTo>
                  <a:pt x="456" y="2018"/>
                </a:lnTo>
                <a:lnTo>
                  <a:pt x="422" y="1976"/>
                </a:lnTo>
                <a:lnTo>
                  <a:pt x="392" y="1932"/>
                </a:lnTo>
                <a:lnTo>
                  <a:pt x="362" y="1886"/>
                </a:lnTo>
                <a:lnTo>
                  <a:pt x="336" y="1840"/>
                </a:lnTo>
                <a:lnTo>
                  <a:pt x="312" y="1792"/>
                </a:lnTo>
                <a:lnTo>
                  <a:pt x="290" y="1744"/>
                </a:lnTo>
                <a:lnTo>
                  <a:pt x="270" y="1692"/>
                </a:lnTo>
                <a:lnTo>
                  <a:pt x="252" y="1642"/>
                </a:lnTo>
                <a:lnTo>
                  <a:pt x="238" y="1588"/>
                </a:lnTo>
                <a:lnTo>
                  <a:pt x="224" y="1534"/>
                </a:lnTo>
                <a:lnTo>
                  <a:pt x="216" y="1480"/>
                </a:lnTo>
                <a:lnTo>
                  <a:pt x="208" y="1424"/>
                </a:lnTo>
                <a:lnTo>
                  <a:pt x="204" y="1368"/>
                </a:lnTo>
                <a:lnTo>
                  <a:pt x="202" y="1312"/>
                </a:lnTo>
                <a:lnTo>
                  <a:pt x="204" y="1254"/>
                </a:lnTo>
                <a:lnTo>
                  <a:pt x="208" y="1198"/>
                </a:lnTo>
                <a:lnTo>
                  <a:pt x="216" y="1142"/>
                </a:lnTo>
                <a:lnTo>
                  <a:pt x="224" y="1088"/>
                </a:lnTo>
                <a:lnTo>
                  <a:pt x="238" y="1034"/>
                </a:lnTo>
                <a:lnTo>
                  <a:pt x="252" y="982"/>
                </a:lnTo>
                <a:lnTo>
                  <a:pt x="270" y="930"/>
                </a:lnTo>
                <a:lnTo>
                  <a:pt x="290" y="880"/>
                </a:lnTo>
                <a:lnTo>
                  <a:pt x="312" y="830"/>
                </a:lnTo>
                <a:lnTo>
                  <a:pt x="336" y="782"/>
                </a:lnTo>
                <a:lnTo>
                  <a:pt x="362" y="736"/>
                </a:lnTo>
                <a:lnTo>
                  <a:pt x="392" y="692"/>
                </a:lnTo>
                <a:lnTo>
                  <a:pt x="422" y="648"/>
                </a:lnTo>
                <a:lnTo>
                  <a:pt x="456" y="606"/>
                </a:lnTo>
                <a:lnTo>
                  <a:pt x="490" y="566"/>
                </a:lnTo>
                <a:lnTo>
                  <a:pt x="528" y="526"/>
                </a:lnTo>
                <a:lnTo>
                  <a:pt x="566" y="490"/>
                </a:lnTo>
                <a:lnTo>
                  <a:pt x="606" y="456"/>
                </a:lnTo>
                <a:lnTo>
                  <a:pt x="648" y="422"/>
                </a:lnTo>
                <a:lnTo>
                  <a:pt x="692" y="392"/>
                </a:lnTo>
                <a:lnTo>
                  <a:pt x="736" y="362"/>
                </a:lnTo>
                <a:lnTo>
                  <a:pt x="782" y="336"/>
                </a:lnTo>
                <a:lnTo>
                  <a:pt x="830" y="312"/>
                </a:lnTo>
                <a:lnTo>
                  <a:pt x="880" y="290"/>
                </a:lnTo>
                <a:lnTo>
                  <a:pt x="930" y="270"/>
                </a:lnTo>
                <a:lnTo>
                  <a:pt x="982" y="252"/>
                </a:lnTo>
                <a:lnTo>
                  <a:pt x="1034" y="236"/>
                </a:lnTo>
                <a:lnTo>
                  <a:pt x="1088" y="224"/>
                </a:lnTo>
                <a:lnTo>
                  <a:pt x="1142" y="214"/>
                </a:lnTo>
                <a:lnTo>
                  <a:pt x="1198" y="208"/>
                </a:lnTo>
                <a:lnTo>
                  <a:pt x="1254" y="204"/>
                </a:lnTo>
                <a:lnTo>
                  <a:pt x="1312" y="202"/>
                </a:lnTo>
                <a:lnTo>
                  <a:pt x="1368" y="204"/>
                </a:lnTo>
                <a:lnTo>
                  <a:pt x="1426" y="208"/>
                </a:lnTo>
                <a:lnTo>
                  <a:pt x="1480" y="214"/>
                </a:lnTo>
                <a:lnTo>
                  <a:pt x="1536" y="224"/>
                </a:lnTo>
                <a:lnTo>
                  <a:pt x="1588" y="236"/>
                </a:lnTo>
                <a:lnTo>
                  <a:pt x="1642" y="252"/>
                </a:lnTo>
                <a:lnTo>
                  <a:pt x="1694" y="270"/>
                </a:lnTo>
                <a:lnTo>
                  <a:pt x="1744" y="290"/>
                </a:lnTo>
                <a:lnTo>
                  <a:pt x="1792" y="312"/>
                </a:lnTo>
                <a:lnTo>
                  <a:pt x="1840" y="336"/>
                </a:lnTo>
                <a:lnTo>
                  <a:pt x="1886" y="362"/>
                </a:lnTo>
                <a:lnTo>
                  <a:pt x="1932" y="392"/>
                </a:lnTo>
                <a:lnTo>
                  <a:pt x="1976" y="422"/>
                </a:lnTo>
                <a:lnTo>
                  <a:pt x="2018" y="456"/>
                </a:lnTo>
                <a:lnTo>
                  <a:pt x="2058" y="490"/>
                </a:lnTo>
                <a:lnTo>
                  <a:pt x="2096" y="526"/>
                </a:lnTo>
                <a:lnTo>
                  <a:pt x="2132" y="566"/>
                </a:lnTo>
                <a:lnTo>
                  <a:pt x="2168" y="606"/>
                </a:lnTo>
                <a:lnTo>
                  <a:pt x="2200" y="648"/>
                </a:lnTo>
                <a:lnTo>
                  <a:pt x="2232" y="692"/>
                </a:lnTo>
                <a:lnTo>
                  <a:pt x="2260" y="736"/>
                </a:lnTo>
                <a:lnTo>
                  <a:pt x="2288" y="782"/>
                </a:lnTo>
                <a:lnTo>
                  <a:pt x="2312" y="830"/>
                </a:lnTo>
                <a:lnTo>
                  <a:pt x="2334" y="880"/>
                </a:lnTo>
                <a:lnTo>
                  <a:pt x="2354" y="930"/>
                </a:lnTo>
                <a:lnTo>
                  <a:pt x="2372" y="982"/>
                </a:lnTo>
                <a:lnTo>
                  <a:pt x="2386" y="1034"/>
                </a:lnTo>
                <a:lnTo>
                  <a:pt x="2398" y="1088"/>
                </a:lnTo>
                <a:lnTo>
                  <a:pt x="2408" y="1142"/>
                </a:lnTo>
                <a:lnTo>
                  <a:pt x="2416" y="1198"/>
                </a:lnTo>
                <a:lnTo>
                  <a:pt x="2420" y="1254"/>
                </a:lnTo>
                <a:lnTo>
                  <a:pt x="2422" y="1312"/>
                </a:lnTo>
                <a:lnTo>
                  <a:pt x="2420" y="1368"/>
                </a:lnTo>
                <a:lnTo>
                  <a:pt x="2416" y="1424"/>
                </a:lnTo>
                <a:lnTo>
                  <a:pt x="2408" y="1480"/>
                </a:lnTo>
                <a:lnTo>
                  <a:pt x="2398" y="1534"/>
                </a:lnTo>
                <a:lnTo>
                  <a:pt x="2386" y="1588"/>
                </a:lnTo>
                <a:lnTo>
                  <a:pt x="2372" y="1642"/>
                </a:lnTo>
                <a:lnTo>
                  <a:pt x="2354" y="1692"/>
                </a:lnTo>
                <a:lnTo>
                  <a:pt x="2334" y="1744"/>
                </a:lnTo>
                <a:lnTo>
                  <a:pt x="2312" y="1792"/>
                </a:lnTo>
                <a:lnTo>
                  <a:pt x="2288" y="1840"/>
                </a:lnTo>
                <a:lnTo>
                  <a:pt x="2260" y="1886"/>
                </a:lnTo>
                <a:lnTo>
                  <a:pt x="2232" y="1932"/>
                </a:lnTo>
                <a:lnTo>
                  <a:pt x="2200" y="1976"/>
                </a:lnTo>
                <a:lnTo>
                  <a:pt x="2168" y="2018"/>
                </a:lnTo>
                <a:lnTo>
                  <a:pt x="2132" y="2058"/>
                </a:lnTo>
                <a:lnTo>
                  <a:pt x="2096" y="2096"/>
                </a:lnTo>
                <a:lnTo>
                  <a:pt x="2058" y="2132"/>
                </a:lnTo>
                <a:lnTo>
                  <a:pt x="2018" y="2168"/>
                </a:lnTo>
                <a:lnTo>
                  <a:pt x="1976" y="2200"/>
                </a:lnTo>
                <a:lnTo>
                  <a:pt x="1932" y="2232"/>
                </a:lnTo>
                <a:lnTo>
                  <a:pt x="1886" y="2260"/>
                </a:lnTo>
                <a:lnTo>
                  <a:pt x="1840" y="2286"/>
                </a:lnTo>
                <a:lnTo>
                  <a:pt x="1792" y="2312"/>
                </a:lnTo>
                <a:lnTo>
                  <a:pt x="1744" y="2334"/>
                </a:lnTo>
                <a:lnTo>
                  <a:pt x="1694" y="2354"/>
                </a:lnTo>
                <a:lnTo>
                  <a:pt x="1642" y="2370"/>
                </a:lnTo>
                <a:lnTo>
                  <a:pt x="1588" y="2386"/>
                </a:lnTo>
                <a:lnTo>
                  <a:pt x="1536" y="2398"/>
                </a:lnTo>
                <a:lnTo>
                  <a:pt x="1480" y="2408"/>
                </a:lnTo>
                <a:lnTo>
                  <a:pt x="1426" y="2416"/>
                </a:lnTo>
                <a:lnTo>
                  <a:pt x="1368" y="2420"/>
                </a:lnTo>
                <a:lnTo>
                  <a:pt x="1312" y="2420"/>
                </a:lnTo>
                <a:close/>
              </a:path>
            </a:pathLst>
          </a:custGeom>
          <a:solidFill>
            <a:srgbClr val="808080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prstDash val="sysDot"/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6" name="Oval 676"/>
          <p:cNvSpPr>
            <a:spLocks noChangeArrowheads="1"/>
          </p:cNvSpPr>
          <p:nvPr/>
        </p:nvSpPr>
        <p:spPr bwMode="auto">
          <a:xfrm rot="21275255">
            <a:off x="1042508" y="2725956"/>
            <a:ext cx="2058769" cy="2057556"/>
          </a:xfrm>
          <a:prstGeom prst="ellipse">
            <a:avLst/>
          </a:prstGeom>
          <a:solidFill>
            <a:srgbClr val="A3DAD4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ko-KR" altLang="en-US">
              <a:solidFill>
                <a:srgbClr val="000000"/>
              </a:solidFill>
              <a:latin typeface="Arial" pitchFamily="34" charset="0"/>
              <a:cs typeface="+mn-ea"/>
              <a:sym typeface="Arial" pitchFamily="34" charset="0"/>
            </a:endParaRPr>
          </a:p>
        </p:txBody>
      </p:sp>
      <p:sp>
        <p:nvSpPr>
          <p:cNvPr id="177" name="Oval 677"/>
          <p:cNvSpPr>
            <a:spLocks noChangeArrowheads="1"/>
          </p:cNvSpPr>
          <p:nvPr/>
        </p:nvSpPr>
        <p:spPr bwMode="auto">
          <a:xfrm rot="21275255">
            <a:off x="3570501" y="2708982"/>
            <a:ext cx="1376150" cy="1376150"/>
          </a:xfrm>
          <a:prstGeom prst="ellipse">
            <a:avLst/>
          </a:prstGeom>
          <a:solidFill>
            <a:srgbClr val="EF6D64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ko-KR" altLang="en-US">
              <a:solidFill>
                <a:srgbClr val="000000"/>
              </a:solidFill>
              <a:latin typeface="Arial" pitchFamily="34" charset="0"/>
              <a:cs typeface="+mn-ea"/>
              <a:sym typeface="Arial" pitchFamily="34" charset="0"/>
            </a:endParaRPr>
          </a:p>
        </p:txBody>
      </p:sp>
      <p:sp>
        <p:nvSpPr>
          <p:cNvPr id="178" name="Freeform 679"/>
          <p:cNvSpPr>
            <a:spLocks noEditPoints="1"/>
          </p:cNvSpPr>
          <p:nvPr/>
        </p:nvSpPr>
        <p:spPr bwMode="auto">
          <a:xfrm rot="21275255">
            <a:off x="4392553" y="3994196"/>
            <a:ext cx="1759290" cy="1760502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808080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prstDash val="sysDot"/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9" name="Oval 680"/>
          <p:cNvSpPr>
            <a:spLocks noChangeArrowheads="1"/>
          </p:cNvSpPr>
          <p:nvPr/>
        </p:nvSpPr>
        <p:spPr bwMode="auto">
          <a:xfrm rot="21275255">
            <a:off x="4668996" y="4271852"/>
            <a:ext cx="1205192" cy="1205192"/>
          </a:xfrm>
          <a:prstGeom prst="ellipse">
            <a:avLst/>
          </a:prstGeom>
          <a:solidFill>
            <a:srgbClr val="212A52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ko-KR" altLang="en-US">
              <a:solidFill>
                <a:srgbClr val="000000"/>
              </a:solidFill>
              <a:latin typeface="Arial" pitchFamily="34" charset="0"/>
              <a:cs typeface="+mn-ea"/>
              <a:sym typeface="Arial" pitchFamily="34" charset="0"/>
            </a:endParaRPr>
          </a:p>
        </p:txBody>
      </p:sp>
      <p:sp>
        <p:nvSpPr>
          <p:cNvPr id="180" name="Arc 681"/>
          <p:cNvSpPr/>
          <p:nvPr/>
        </p:nvSpPr>
        <p:spPr bwMode="auto">
          <a:xfrm rot="7501686">
            <a:off x="3207367" y="3942667"/>
            <a:ext cx="1456172" cy="1183368"/>
          </a:xfrm>
          <a:custGeom>
            <a:gdLst>
              <a:gd name="T0" fmla="*/ 2147483647 w 21600"/>
              <a:gd name="T1" fmla="*/ 0 h 15695"/>
              <a:gd name="T2" fmla="*/ 2147483647 w 21600"/>
              <a:gd name="T3" fmla="*/ 2147483647 h 15695"/>
              <a:gd name="T4" fmla="*/ 0 w 21600"/>
              <a:gd name="T5" fmla="*/ 2147483647 h 15695"/>
              <a:gd name="T6" fmla="*/ 0 60000 65536"/>
              <a:gd name="T7" fmla="*/ 0 60000 65536"/>
              <a:gd name="T8" fmla="*/ 0 60000 65536"/>
              <a:gd name="T9" fmla="*/ 0 w 21600"/>
              <a:gd name="T10" fmla="*/ 0 h 15695"/>
              <a:gd name="T11" fmla="*/ 21600 w 21600"/>
              <a:gd name="T12" fmla="*/ 15695 h 15695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15695" fill="none" extrusionOk="0">
                <a:moveTo>
                  <a:pt x="14840" y="-1"/>
                </a:moveTo>
                <a:cubicBezTo>
                  <a:pt x="19155" y="4079"/>
                  <a:pt x="21600" y="9756"/>
                  <a:pt x="21600" y="15695"/>
                </a:cubicBezTo>
              </a:path>
              <a:path w="21600" h="15695" stroke="0" extrusionOk="0">
                <a:moveTo>
                  <a:pt x="14840" y="-1"/>
                </a:moveTo>
                <a:cubicBezTo>
                  <a:pt x="19155" y="4079"/>
                  <a:pt x="21600" y="9756"/>
                  <a:pt x="21600" y="15695"/>
                </a:cubicBezTo>
                <a:lnTo>
                  <a:pt x="0" y="15695"/>
                </a:lnTo>
                <a:lnTo>
                  <a:pt x="14840" y="-1"/>
                </a:lnTo>
                <a:close/>
              </a:path>
            </a:pathLst>
          </a:custGeom>
          <a:noFill/>
          <a:ln w="38100">
            <a:solidFill>
              <a:schemeClr val="bg1">
                <a:lumMod val="50000"/>
              </a:schemeClr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 kern="0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81" name="Arc 683"/>
          <p:cNvSpPr/>
          <p:nvPr/>
        </p:nvSpPr>
        <p:spPr bwMode="auto">
          <a:xfrm rot="256945">
            <a:off x="5404963" y="3282479"/>
            <a:ext cx="474074" cy="686256"/>
          </a:xfrm>
          <a:custGeom>
            <a:gdLst>
              <a:gd name="T0" fmla="*/ 2147483647 w 21600"/>
              <a:gd name="T1" fmla="*/ 0 h 31203"/>
              <a:gd name="T2" fmla="*/ 2147483647 w 21600"/>
              <a:gd name="T3" fmla="*/ 2147483647 h 31203"/>
              <a:gd name="T4" fmla="*/ 0 w 21600"/>
              <a:gd name="T5" fmla="*/ 2147483647 h 31203"/>
              <a:gd name="T6" fmla="*/ 0 60000 65536"/>
              <a:gd name="T7" fmla="*/ 0 60000 65536"/>
              <a:gd name="T8" fmla="*/ 0 60000 65536"/>
              <a:gd name="T9" fmla="*/ 0 w 21600"/>
              <a:gd name="T10" fmla="*/ 0 h 31203"/>
              <a:gd name="T11" fmla="*/ 21600 w 21600"/>
              <a:gd name="T12" fmla="*/ 31203 h 31203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31203" fill="none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  <a:cubicBezTo>
                  <a:pt x="21600" y="24780"/>
                  <a:pt x="20785" y="28155"/>
                  <a:pt x="19224" y="31202"/>
                </a:cubicBezTo>
              </a:path>
              <a:path w="21600" h="31203" stroke="0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  <a:cubicBezTo>
                  <a:pt x="21600" y="24780"/>
                  <a:pt x="20785" y="28155"/>
                  <a:pt x="19224" y="31202"/>
                </a:cubicBezTo>
                <a:lnTo>
                  <a:pt x="0" y="21356"/>
                </a:lnTo>
                <a:lnTo>
                  <a:pt x="3237" y="-1"/>
                </a:lnTo>
                <a:close/>
              </a:path>
            </a:pathLst>
          </a:custGeom>
          <a:noFill/>
          <a:ln w="38100">
            <a:solidFill>
              <a:schemeClr val="bg1">
                <a:lumMod val="50000"/>
              </a:schemeClr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 kern="0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82" name="Content Placeholder 2"/>
          <p:cNvSpPr txBox="1"/>
          <p:nvPr/>
        </p:nvSpPr>
        <p:spPr>
          <a:xfrm>
            <a:off x="2757381" y="2322699"/>
            <a:ext cx="837285" cy="334257"/>
          </a:xfrm>
          <a:prstGeom prst="rect">
            <a:avLst/>
          </a:prstGeom>
        </p:spPr>
        <p:txBody>
          <a:bodyPr vert="horz" lIns="91428" tIns="45714" rIns="91428" bIns="45714" rtlCol="0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>
                <a:solidFill>
                  <a:schemeClr val="tx2">
                    <a:lumMod val="7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SPORT</a:t>
            </a:r>
            <a:endParaRPr lang="en-US" sz="1100">
              <a:solidFill>
                <a:schemeClr val="tx2">
                  <a:lumMod val="7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83" name="Content Placeholder 2"/>
          <p:cNvSpPr txBox="1"/>
          <p:nvPr/>
        </p:nvSpPr>
        <p:spPr>
          <a:xfrm>
            <a:off x="5091056" y="3431289"/>
            <a:ext cx="837285" cy="334257"/>
          </a:xfrm>
          <a:prstGeom prst="rect">
            <a:avLst/>
          </a:prstGeom>
        </p:spPr>
        <p:txBody>
          <a:bodyPr vert="horz" lIns="91428" tIns="45714" rIns="91428" bIns="45714" rtlCol="0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>
                <a:solidFill>
                  <a:schemeClr val="tx2">
                    <a:lumMod val="7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</a:t>
            </a:r>
            <a:endParaRPr lang="en-US" sz="1100">
              <a:solidFill>
                <a:schemeClr val="tx2">
                  <a:lumMod val="7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84" name="Content Placeholder 2"/>
          <p:cNvSpPr txBox="1"/>
          <p:nvPr/>
        </p:nvSpPr>
        <p:spPr>
          <a:xfrm>
            <a:off x="3228097" y="4638209"/>
            <a:ext cx="990341" cy="334257"/>
          </a:xfrm>
          <a:prstGeom prst="rect">
            <a:avLst/>
          </a:prstGeom>
        </p:spPr>
        <p:txBody>
          <a:bodyPr vert="horz" lIns="91428" tIns="45714" rIns="91428" bIns="45714" rtlCol="0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id-ID" b="1">
                <a:solidFill>
                  <a:schemeClr val="tx2">
                    <a:lumMod val="7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Graphic</a:t>
            </a:r>
            <a:endParaRPr lang="en-US" sz="1100">
              <a:solidFill>
                <a:schemeClr val="tx2">
                  <a:lumMod val="7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grpSp>
        <p:nvGrpSpPr>
          <p:cNvPr id="185" name="Group 184"/>
          <p:cNvGrpSpPr/>
          <p:nvPr/>
        </p:nvGrpSpPr>
        <p:grpSpPr>
          <a:xfrm>
            <a:off x="5071106" y="4673962"/>
            <a:ext cx="400971" cy="400970"/>
            <a:chOff x="5607375" y="3562825"/>
            <a:chExt cx="587140" cy="587140"/>
          </a:xfrm>
          <a:noFill/>
        </p:grpSpPr>
        <p:sp>
          <p:nvSpPr>
            <p:cNvPr id="186" name="Freeform 15"/>
            <p:cNvSpPr>
              <a:spLocks noEditPoints="1"/>
            </p:cNvSpPr>
            <p:nvPr/>
          </p:nvSpPr>
          <p:spPr bwMode="auto">
            <a:xfrm>
              <a:off x="5746497" y="3702123"/>
              <a:ext cx="308897" cy="308544"/>
            </a:xfrm>
            <a:custGeom>
              <a:gdLst>
                <a:gd name="T0" fmla="*/ 183 w 371"/>
                <a:gd name="T1" fmla="*/ 1 h 370"/>
                <a:gd name="T2" fmla="*/ 2 w 371"/>
                <a:gd name="T3" fmla="*/ 187 h 370"/>
                <a:gd name="T4" fmla="*/ 188 w 371"/>
                <a:gd name="T5" fmla="*/ 369 h 370"/>
                <a:gd name="T6" fmla="*/ 370 w 371"/>
                <a:gd name="T7" fmla="*/ 182 h 370"/>
                <a:gd name="T8" fmla="*/ 183 w 371"/>
                <a:gd name="T9" fmla="*/ 1 h 370"/>
                <a:gd name="T10" fmla="*/ 184 w 371"/>
                <a:gd name="T11" fmla="*/ 25 h 370"/>
                <a:gd name="T12" fmla="*/ 260 w 371"/>
                <a:gd name="T13" fmla="*/ 43 h 370"/>
                <a:gd name="T14" fmla="*/ 235 w 371"/>
                <a:gd name="T15" fmla="*/ 84 h 370"/>
                <a:gd name="T16" fmla="*/ 186 w 371"/>
                <a:gd name="T17" fmla="*/ 73 h 370"/>
                <a:gd name="T18" fmla="*/ 137 w 371"/>
                <a:gd name="T19" fmla="*/ 84 h 370"/>
                <a:gd name="T20" fmla="*/ 112 w 371"/>
                <a:gd name="T21" fmla="*/ 43 h 370"/>
                <a:gd name="T22" fmla="*/ 184 w 371"/>
                <a:gd name="T23" fmla="*/ 25 h 370"/>
                <a:gd name="T24" fmla="*/ 85 w 371"/>
                <a:gd name="T25" fmla="*/ 234 h 370"/>
                <a:gd name="T26" fmla="*/ 44 w 371"/>
                <a:gd name="T27" fmla="*/ 259 h 370"/>
                <a:gd name="T28" fmla="*/ 26 w 371"/>
                <a:gd name="T29" fmla="*/ 187 h 370"/>
                <a:gd name="T30" fmla="*/ 44 w 371"/>
                <a:gd name="T31" fmla="*/ 111 h 370"/>
                <a:gd name="T32" fmla="*/ 85 w 371"/>
                <a:gd name="T33" fmla="*/ 136 h 370"/>
                <a:gd name="T34" fmla="*/ 74 w 371"/>
                <a:gd name="T35" fmla="*/ 185 h 370"/>
                <a:gd name="T36" fmla="*/ 85 w 371"/>
                <a:gd name="T37" fmla="*/ 234 h 370"/>
                <a:gd name="T38" fmla="*/ 188 w 371"/>
                <a:gd name="T39" fmla="*/ 345 h 370"/>
                <a:gd name="T40" fmla="*/ 112 w 371"/>
                <a:gd name="T41" fmla="*/ 327 h 370"/>
                <a:gd name="T42" fmla="*/ 137 w 371"/>
                <a:gd name="T43" fmla="*/ 286 h 370"/>
                <a:gd name="T44" fmla="*/ 186 w 371"/>
                <a:gd name="T45" fmla="*/ 297 h 370"/>
                <a:gd name="T46" fmla="*/ 235 w 371"/>
                <a:gd name="T47" fmla="*/ 286 h 370"/>
                <a:gd name="T48" fmla="*/ 260 w 371"/>
                <a:gd name="T49" fmla="*/ 327 h 370"/>
                <a:gd name="T50" fmla="*/ 188 w 371"/>
                <a:gd name="T51" fmla="*/ 345 h 370"/>
                <a:gd name="T52" fmla="*/ 186 w 371"/>
                <a:gd name="T53" fmla="*/ 273 h 370"/>
                <a:gd name="T54" fmla="*/ 98 w 371"/>
                <a:gd name="T55" fmla="*/ 185 h 370"/>
                <a:gd name="T56" fmla="*/ 186 w 371"/>
                <a:gd name="T57" fmla="*/ 97 h 370"/>
                <a:gd name="T58" fmla="*/ 274 w 371"/>
                <a:gd name="T59" fmla="*/ 185 h 370"/>
                <a:gd name="T60" fmla="*/ 186 w 371"/>
                <a:gd name="T61" fmla="*/ 273 h 370"/>
                <a:gd name="T62" fmla="*/ 286 w 371"/>
                <a:gd name="T63" fmla="*/ 234 h 370"/>
                <a:gd name="T64" fmla="*/ 298 w 371"/>
                <a:gd name="T65" fmla="*/ 185 h 370"/>
                <a:gd name="T66" fmla="*/ 286 w 371"/>
                <a:gd name="T67" fmla="*/ 136 h 370"/>
                <a:gd name="T68" fmla="*/ 328 w 371"/>
                <a:gd name="T69" fmla="*/ 111 h 370"/>
                <a:gd name="T70" fmla="*/ 346 w 371"/>
                <a:gd name="T71" fmla="*/ 183 h 370"/>
                <a:gd name="T72" fmla="*/ 328 w 371"/>
                <a:gd name="T73" fmla="*/ 259 h 370"/>
                <a:gd name="T74" fmla="*/ 286 w 371"/>
                <a:gd name="T75" fmla="*/ 234 h 3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71" h="370">
                  <a:moveTo>
                    <a:pt x="183" y="1"/>
                  </a:moveTo>
                  <a:cubicBezTo>
                    <a:pt x="82" y="2"/>
                    <a:pt x="0" y="86"/>
                    <a:pt x="2" y="187"/>
                  </a:cubicBezTo>
                  <a:cubicBezTo>
                    <a:pt x="3" y="289"/>
                    <a:pt x="87" y="370"/>
                    <a:pt x="188" y="369"/>
                  </a:cubicBezTo>
                  <a:cubicBezTo>
                    <a:pt x="290" y="368"/>
                    <a:pt x="371" y="284"/>
                    <a:pt x="370" y="182"/>
                  </a:cubicBezTo>
                  <a:cubicBezTo>
                    <a:pt x="368" y="81"/>
                    <a:pt x="285" y="0"/>
                    <a:pt x="183" y="1"/>
                  </a:cubicBezTo>
                  <a:close/>
                  <a:moveTo>
                    <a:pt x="184" y="25"/>
                  </a:moveTo>
                  <a:cubicBezTo>
                    <a:pt x="211" y="25"/>
                    <a:pt x="237" y="31"/>
                    <a:pt x="260" y="43"/>
                  </a:cubicBezTo>
                  <a:cubicBezTo>
                    <a:pt x="235" y="84"/>
                    <a:pt x="235" y="84"/>
                    <a:pt x="235" y="84"/>
                  </a:cubicBezTo>
                  <a:cubicBezTo>
                    <a:pt x="220" y="77"/>
                    <a:pt x="203" y="73"/>
                    <a:pt x="186" y="73"/>
                  </a:cubicBezTo>
                  <a:cubicBezTo>
                    <a:pt x="168" y="73"/>
                    <a:pt x="151" y="77"/>
                    <a:pt x="137" y="84"/>
                  </a:cubicBezTo>
                  <a:cubicBezTo>
                    <a:pt x="112" y="43"/>
                    <a:pt x="112" y="43"/>
                    <a:pt x="112" y="43"/>
                  </a:cubicBezTo>
                  <a:cubicBezTo>
                    <a:pt x="133" y="32"/>
                    <a:pt x="158" y="25"/>
                    <a:pt x="184" y="25"/>
                  </a:cubicBezTo>
                  <a:close/>
                  <a:moveTo>
                    <a:pt x="85" y="234"/>
                  </a:moveTo>
                  <a:cubicBezTo>
                    <a:pt x="44" y="259"/>
                    <a:pt x="44" y="259"/>
                    <a:pt x="44" y="259"/>
                  </a:cubicBezTo>
                  <a:cubicBezTo>
                    <a:pt x="33" y="237"/>
                    <a:pt x="26" y="213"/>
                    <a:pt x="26" y="187"/>
                  </a:cubicBezTo>
                  <a:cubicBezTo>
                    <a:pt x="25" y="160"/>
                    <a:pt x="32" y="134"/>
                    <a:pt x="44" y="111"/>
                  </a:cubicBezTo>
                  <a:cubicBezTo>
                    <a:pt x="85" y="136"/>
                    <a:pt x="85" y="136"/>
                    <a:pt x="85" y="136"/>
                  </a:cubicBezTo>
                  <a:cubicBezTo>
                    <a:pt x="78" y="151"/>
                    <a:pt x="74" y="167"/>
                    <a:pt x="74" y="185"/>
                  </a:cubicBezTo>
                  <a:cubicBezTo>
                    <a:pt x="74" y="203"/>
                    <a:pt x="78" y="219"/>
                    <a:pt x="85" y="234"/>
                  </a:cubicBezTo>
                  <a:close/>
                  <a:moveTo>
                    <a:pt x="188" y="345"/>
                  </a:moveTo>
                  <a:cubicBezTo>
                    <a:pt x="161" y="345"/>
                    <a:pt x="135" y="339"/>
                    <a:pt x="112" y="327"/>
                  </a:cubicBezTo>
                  <a:cubicBezTo>
                    <a:pt x="137" y="286"/>
                    <a:pt x="137" y="286"/>
                    <a:pt x="137" y="286"/>
                  </a:cubicBezTo>
                  <a:cubicBezTo>
                    <a:pt x="151" y="293"/>
                    <a:pt x="168" y="297"/>
                    <a:pt x="186" y="297"/>
                  </a:cubicBezTo>
                  <a:cubicBezTo>
                    <a:pt x="203" y="297"/>
                    <a:pt x="220" y="293"/>
                    <a:pt x="235" y="286"/>
                  </a:cubicBezTo>
                  <a:cubicBezTo>
                    <a:pt x="260" y="327"/>
                    <a:pt x="260" y="327"/>
                    <a:pt x="260" y="327"/>
                  </a:cubicBezTo>
                  <a:cubicBezTo>
                    <a:pt x="238" y="338"/>
                    <a:pt x="214" y="345"/>
                    <a:pt x="188" y="345"/>
                  </a:cubicBezTo>
                  <a:close/>
                  <a:moveTo>
                    <a:pt x="186" y="273"/>
                  </a:moveTo>
                  <a:cubicBezTo>
                    <a:pt x="137" y="273"/>
                    <a:pt x="98" y="233"/>
                    <a:pt x="98" y="185"/>
                  </a:cubicBezTo>
                  <a:cubicBezTo>
                    <a:pt x="98" y="136"/>
                    <a:pt x="137" y="97"/>
                    <a:pt x="186" y="97"/>
                  </a:cubicBezTo>
                  <a:cubicBezTo>
                    <a:pt x="234" y="97"/>
                    <a:pt x="274" y="136"/>
                    <a:pt x="274" y="185"/>
                  </a:cubicBezTo>
                  <a:cubicBezTo>
                    <a:pt x="274" y="233"/>
                    <a:pt x="234" y="273"/>
                    <a:pt x="186" y="273"/>
                  </a:cubicBezTo>
                  <a:close/>
                  <a:moveTo>
                    <a:pt x="286" y="234"/>
                  </a:moveTo>
                  <a:cubicBezTo>
                    <a:pt x="294" y="219"/>
                    <a:pt x="298" y="203"/>
                    <a:pt x="298" y="185"/>
                  </a:cubicBezTo>
                  <a:cubicBezTo>
                    <a:pt x="298" y="167"/>
                    <a:pt x="294" y="151"/>
                    <a:pt x="286" y="136"/>
                  </a:cubicBezTo>
                  <a:cubicBezTo>
                    <a:pt x="328" y="111"/>
                    <a:pt x="328" y="111"/>
                    <a:pt x="328" y="111"/>
                  </a:cubicBezTo>
                  <a:cubicBezTo>
                    <a:pt x="339" y="133"/>
                    <a:pt x="345" y="157"/>
                    <a:pt x="346" y="183"/>
                  </a:cubicBezTo>
                  <a:cubicBezTo>
                    <a:pt x="346" y="210"/>
                    <a:pt x="340" y="236"/>
                    <a:pt x="328" y="259"/>
                  </a:cubicBezTo>
                  <a:lnTo>
                    <a:pt x="286" y="234"/>
                  </a:ln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87" name="Freeform 23"/>
            <p:cNvSpPr>
              <a:spLocks noEditPoints="1"/>
            </p:cNvSpPr>
            <p:nvPr/>
          </p:nvSpPr>
          <p:spPr bwMode="auto">
            <a:xfrm>
              <a:off x="5607375" y="3562825"/>
              <a:ext cx="587140" cy="587140"/>
            </a:xfrm>
            <a:custGeom>
              <a:gdLst>
                <a:gd name="T0" fmla="*/ 192 w 384"/>
                <a:gd name="T1" fmla="*/ 0 h 384"/>
                <a:gd name="T2" fmla="*/ 0 w 384"/>
                <a:gd name="T3" fmla="*/ 192 h 384"/>
                <a:gd name="T4" fmla="*/ 192 w 384"/>
                <a:gd name="T5" fmla="*/ 384 h 384"/>
                <a:gd name="T6" fmla="*/ 384 w 384"/>
                <a:gd name="T7" fmla="*/ 192 h 384"/>
                <a:gd name="T8" fmla="*/ 192 w 384"/>
                <a:gd name="T9" fmla="*/ 0 h 384"/>
                <a:gd name="T10" fmla="*/ 192 w 384"/>
                <a:gd name="T11" fmla="*/ 349 h 384"/>
                <a:gd name="T12" fmla="*/ 35 w 384"/>
                <a:gd name="T13" fmla="*/ 192 h 384"/>
                <a:gd name="T14" fmla="*/ 192 w 384"/>
                <a:gd name="T15" fmla="*/ 35 h 384"/>
                <a:gd name="T16" fmla="*/ 349 w 384"/>
                <a:gd name="T17" fmla="*/ 192 h 384"/>
                <a:gd name="T18" fmla="*/ 192 w 384"/>
                <a:gd name="T19" fmla="*/ 349 h 3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4" h="384">
                  <a:moveTo>
                    <a:pt x="192" y="0"/>
                  </a:moveTo>
                  <a:cubicBezTo>
                    <a:pt x="86" y="0"/>
                    <a:pt x="0" y="86"/>
                    <a:pt x="0" y="192"/>
                  </a:cubicBezTo>
                  <a:cubicBezTo>
                    <a:pt x="0" y="298"/>
                    <a:pt x="86" y="384"/>
                    <a:pt x="192" y="384"/>
                  </a:cubicBezTo>
                  <a:cubicBezTo>
                    <a:pt x="298" y="384"/>
                    <a:pt x="384" y="298"/>
                    <a:pt x="384" y="192"/>
                  </a:cubicBezTo>
                  <a:cubicBezTo>
                    <a:pt x="384" y="86"/>
                    <a:pt x="298" y="0"/>
                    <a:pt x="192" y="0"/>
                  </a:cubicBezTo>
                  <a:close/>
                  <a:moveTo>
                    <a:pt x="192" y="349"/>
                  </a:moveTo>
                  <a:cubicBezTo>
                    <a:pt x="105" y="349"/>
                    <a:pt x="35" y="278"/>
                    <a:pt x="35" y="192"/>
                  </a:cubicBezTo>
                  <a:cubicBezTo>
                    <a:pt x="35" y="105"/>
                    <a:pt x="105" y="35"/>
                    <a:pt x="192" y="35"/>
                  </a:cubicBezTo>
                  <a:cubicBezTo>
                    <a:pt x="278" y="35"/>
                    <a:pt x="349" y="105"/>
                    <a:pt x="349" y="192"/>
                  </a:cubicBezTo>
                  <a:cubicBezTo>
                    <a:pt x="349" y="278"/>
                    <a:pt x="278" y="349"/>
                    <a:pt x="192" y="349"/>
                  </a:cubicBez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</p:grpSp>
      <p:grpSp>
        <p:nvGrpSpPr>
          <p:cNvPr id="188" name="Group 187"/>
          <p:cNvGrpSpPr/>
          <p:nvPr/>
        </p:nvGrpSpPr>
        <p:grpSpPr>
          <a:xfrm>
            <a:off x="1769560" y="3466773"/>
            <a:ext cx="575922" cy="575922"/>
            <a:chOff x="6665323" y="3562825"/>
            <a:chExt cx="587140" cy="587140"/>
          </a:xfrm>
          <a:noFill/>
        </p:grpSpPr>
        <p:sp>
          <p:nvSpPr>
            <p:cNvPr id="189" name="Freeform 19"/>
            <p:cNvSpPr>
              <a:spLocks noEditPoints="1"/>
            </p:cNvSpPr>
            <p:nvPr/>
          </p:nvSpPr>
          <p:spPr bwMode="auto">
            <a:xfrm>
              <a:off x="6808144" y="3735126"/>
              <a:ext cx="301499" cy="242538"/>
            </a:xfrm>
            <a:custGeom>
              <a:gdLst>
                <a:gd name="T0" fmla="*/ 393 w 400"/>
                <a:gd name="T1" fmla="*/ 61 h 322"/>
                <a:gd name="T2" fmla="*/ 300 w 400"/>
                <a:gd name="T3" fmla="*/ 3 h 322"/>
                <a:gd name="T4" fmla="*/ 286 w 400"/>
                <a:gd name="T5" fmla="*/ 3 h 322"/>
                <a:gd name="T6" fmla="*/ 200 w 400"/>
                <a:gd name="T7" fmla="*/ 57 h 322"/>
                <a:gd name="T8" fmla="*/ 113 w 400"/>
                <a:gd name="T9" fmla="*/ 3 h 322"/>
                <a:gd name="T10" fmla="*/ 100 w 400"/>
                <a:gd name="T11" fmla="*/ 3 h 322"/>
                <a:gd name="T12" fmla="*/ 6 w 400"/>
                <a:gd name="T13" fmla="*/ 61 h 322"/>
                <a:gd name="T14" fmla="*/ 0 w 400"/>
                <a:gd name="T15" fmla="*/ 73 h 322"/>
                <a:gd name="T16" fmla="*/ 0 w 400"/>
                <a:gd name="T17" fmla="*/ 307 h 322"/>
                <a:gd name="T18" fmla="*/ 6 w 400"/>
                <a:gd name="T19" fmla="*/ 319 h 322"/>
                <a:gd name="T20" fmla="*/ 20 w 400"/>
                <a:gd name="T21" fmla="*/ 319 h 322"/>
                <a:gd name="T22" fmla="*/ 106 w 400"/>
                <a:gd name="T23" fmla="*/ 265 h 322"/>
                <a:gd name="T24" fmla="*/ 193 w 400"/>
                <a:gd name="T25" fmla="*/ 319 h 322"/>
                <a:gd name="T26" fmla="*/ 207 w 400"/>
                <a:gd name="T27" fmla="*/ 319 h 322"/>
                <a:gd name="T28" fmla="*/ 293 w 400"/>
                <a:gd name="T29" fmla="*/ 265 h 322"/>
                <a:gd name="T30" fmla="*/ 380 w 400"/>
                <a:gd name="T31" fmla="*/ 319 h 322"/>
                <a:gd name="T32" fmla="*/ 387 w 400"/>
                <a:gd name="T33" fmla="*/ 321 h 322"/>
                <a:gd name="T34" fmla="*/ 393 w 400"/>
                <a:gd name="T35" fmla="*/ 319 h 322"/>
                <a:gd name="T36" fmla="*/ 400 w 400"/>
                <a:gd name="T37" fmla="*/ 307 h 322"/>
                <a:gd name="T38" fmla="*/ 400 w 400"/>
                <a:gd name="T39" fmla="*/ 73 h 322"/>
                <a:gd name="T40" fmla="*/ 393 w 400"/>
                <a:gd name="T41" fmla="*/ 61 h 322"/>
                <a:gd name="T42" fmla="*/ 93 w 400"/>
                <a:gd name="T43" fmla="*/ 241 h 322"/>
                <a:gd name="T44" fmla="*/ 26 w 400"/>
                <a:gd name="T45" fmla="*/ 283 h 322"/>
                <a:gd name="T46" fmla="*/ 26 w 400"/>
                <a:gd name="T47" fmla="*/ 81 h 322"/>
                <a:gd name="T48" fmla="*/ 93 w 400"/>
                <a:gd name="T49" fmla="*/ 39 h 322"/>
                <a:gd name="T50" fmla="*/ 93 w 400"/>
                <a:gd name="T51" fmla="*/ 241 h 322"/>
                <a:gd name="T52" fmla="*/ 187 w 400"/>
                <a:gd name="T53" fmla="*/ 283 h 322"/>
                <a:gd name="T54" fmla="*/ 119 w 400"/>
                <a:gd name="T55" fmla="*/ 241 h 322"/>
                <a:gd name="T56" fmla="*/ 119 w 400"/>
                <a:gd name="T57" fmla="*/ 39 h 322"/>
                <a:gd name="T58" fmla="*/ 187 w 400"/>
                <a:gd name="T59" fmla="*/ 81 h 322"/>
                <a:gd name="T60" fmla="*/ 187 w 400"/>
                <a:gd name="T61" fmla="*/ 283 h 322"/>
                <a:gd name="T62" fmla="*/ 280 w 400"/>
                <a:gd name="T63" fmla="*/ 241 h 322"/>
                <a:gd name="T64" fmla="*/ 213 w 400"/>
                <a:gd name="T65" fmla="*/ 283 h 322"/>
                <a:gd name="T66" fmla="*/ 213 w 400"/>
                <a:gd name="T67" fmla="*/ 81 h 322"/>
                <a:gd name="T68" fmla="*/ 280 w 400"/>
                <a:gd name="T69" fmla="*/ 39 h 322"/>
                <a:gd name="T70" fmla="*/ 280 w 400"/>
                <a:gd name="T71" fmla="*/ 241 h 322"/>
                <a:gd name="T72" fmla="*/ 374 w 400"/>
                <a:gd name="T73" fmla="*/ 283 h 322"/>
                <a:gd name="T74" fmla="*/ 306 w 400"/>
                <a:gd name="T75" fmla="*/ 241 h 322"/>
                <a:gd name="T76" fmla="*/ 306 w 400"/>
                <a:gd name="T77" fmla="*/ 39 h 322"/>
                <a:gd name="T78" fmla="*/ 374 w 400"/>
                <a:gd name="T79" fmla="*/ 81 h 322"/>
                <a:gd name="T80" fmla="*/ 374 w 400"/>
                <a:gd name="T81" fmla="*/ 283 h 3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00" h="322">
                  <a:moveTo>
                    <a:pt x="393" y="61"/>
                  </a:moveTo>
                  <a:cubicBezTo>
                    <a:pt x="300" y="3"/>
                    <a:pt x="300" y="3"/>
                    <a:pt x="300" y="3"/>
                  </a:cubicBezTo>
                  <a:cubicBezTo>
                    <a:pt x="296" y="0"/>
                    <a:pt x="291" y="0"/>
                    <a:pt x="286" y="3"/>
                  </a:cubicBezTo>
                  <a:cubicBezTo>
                    <a:pt x="200" y="57"/>
                    <a:pt x="200" y="57"/>
                    <a:pt x="200" y="57"/>
                  </a:cubicBezTo>
                  <a:cubicBezTo>
                    <a:pt x="113" y="3"/>
                    <a:pt x="113" y="3"/>
                    <a:pt x="113" y="3"/>
                  </a:cubicBezTo>
                  <a:cubicBezTo>
                    <a:pt x="109" y="0"/>
                    <a:pt x="104" y="0"/>
                    <a:pt x="100" y="3"/>
                  </a:cubicBezTo>
                  <a:cubicBezTo>
                    <a:pt x="6" y="61"/>
                    <a:pt x="6" y="61"/>
                    <a:pt x="6" y="61"/>
                  </a:cubicBezTo>
                  <a:cubicBezTo>
                    <a:pt x="2" y="64"/>
                    <a:pt x="0" y="68"/>
                    <a:pt x="0" y="73"/>
                  </a:cubicBezTo>
                  <a:cubicBezTo>
                    <a:pt x="0" y="307"/>
                    <a:pt x="0" y="307"/>
                    <a:pt x="0" y="307"/>
                  </a:cubicBezTo>
                  <a:cubicBezTo>
                    <a:pt x="0" y="312"/>
                    <a:pt x="2" y="317"/>
                    <a:pt x="6" y="319"/>
                  </a:cubicBezTo>
                  <a:cubicBezTo>
                    <a:pt x="11" y="322"/>
                    <a:pt x="16" y="321"/>
                    <a:pt x="20" y="319"/>
                  </a:cubicBezTo>
                  <a:cubicBezTo>
                    <a:pt x="106" y="265"/>
                    <a:pt x="106" y="265"/>
                    <a:pt x="106" y="265"/>
                  </a:cubicBezTo>
                  <a:cubicBezTo>
                    <a:pt x="193" y="319"/>
                    <a:pt x="193" y="319"/>
                    <a:pt x="193" y="319"/>
                  </a:cubicBezTo>
                  <a:cubicBezTo>
                    <a:pt x="197" y="322"/>
                    <a:pt x="202" y="322"/>
                    <a:pt x="207" y="319"/>
                  </a:cubicBezTo>
                  <a:cubicBezTo>
                    <a:pt x="293" y="265"/>
                    <a:pt x="293" y="265"/>
                    <a:pt x="293" y="265"/>
                  </a:cubicBezTo>
                  <a:cubicBezTo>
                    <a:pt x="380" y="319"/>
                    <a:pt x="380" y="319"/>
                    <a:pt x="380" y="319"/>
                  </a:cubicBezTo>
                  <a:cubicBezTo>
                    <a:pt x="382" y="320"/>
                    <a:pt x="384" y="321"/>
                    <a:pt x="387" y="321"/>
                  </a:cubicBezTo>
                  <a:cubicBezTo>
                    <a:pt x="389" y="321"/>
                    <a:pt x="391" y="320"/>
                    <a:pt x="393" y="319"/>
                  </a:cubicBezTo>
                  <a:cubicBezTo>
                    <a:pt x="397" y="317"/>
                    <a:pt x="400" y="312"/>
                    <a:pt x="400" y="307"/>
                  </a:cubicBezTo>
                  <a:cubicBezTo>
                    <a:pt x="400" y="73"/>
                    <a:pt x="400" y="73"/>
                    <a:pt x="400" y="73"/>
                  </a:cubicBezTo>
                  <a:cubicBezTo>
                    <a:pt x="400" y="68"/>
                    <a:pt x="397" y="64"/>
                    <a:pt x="393" y="61"/>
                  </a:cubicBezTo>
                  <a:close/>
                  <a:moveTo>
                    <a:pt x="93" y="241"/>
                  </a:moveTo>
                  <a:cubicBezTo>
                    <a:pt x="26" y="283"/>
                    <a:pt x="26" y="283"/>
                    <a:pt x="26" y="283"/>
                  </a:cubicBezTo>
                  <a:cubicBezTo>
                    <a:pt x="26" y="81"/>
                    <a:pt x="26" y="81"/>
                    <a:pt x="26" y="81"/>
                  </a:cubicBezTo>
                  <a:cubicBezTo>
                    <a:pt x="93" y="39"/>
                    <a:pt x="93" y="39"/>
                    <a:pt x="93" y="39"/>
                  </a:cubicBezTo>
                  <a:lnTo>
                    <a:pt x="93" y="241"/>
                  </a:lnTo>
                  <a:close/>
                  <a:moveTo>
                    <a:pt x="187" y="283"/>
                  </a:moveTo>
                  <a:cubicBezTo>
                    <a:pt x="119" y="241"/>
                    <a:pt x="119" y="241"/>
                    <a:pt x="119" y="241"/>
                  </a:cubicBezTo>
                  <a:cubicBezTo>
                    <a:pt x="119" y="39"/>
                    <a:pt x="119" y="39"/>
                    <a:pt x="119" y="39"/>
                  </a:cubicBezTo>
                  <a:cubicBezTo>
                    <a:pt x="187" y="81"/>
                    <a:pt x="187" y="81"/>
                    <a:pt x="187" y="81"/>
                  </a:cubicBezTo>
                  <a:lnTo>
                    <a:pt x="187" y="283"/>
                  </a:lnTo>
                  <a:close/>
                  <a:moveTo>
                    <a:pt x="280" y="241"/>
                  </a:moveTo>
                  <a:cubicBezTo>
                    <a:pt x="213" y="283"/>
                    <a:pt x="213" y="283"/>
                    <a:pt x="213" y="283"/>
                  </a:cubicBezTo>
                  <a:cubicBezTo>
                    <a:pt x="213" y="81"/>
                    <a:pt x="213" y="81"/>
                    <a:pt x="213" y="81"/>
                  </a:cubicBezTo>
                  <a:cubicBezTo>
                    <a:pt x="280" y="39"/>
                    <a:pt x="280" y="39"/>
                    <a:pt x="280" y="39"/>
                  </a:cubicBezTo>
                  <a:lnTo>
                    <a:pt x="280" y="241"/>
                  </a:lnTo>
                  <a:close/>
                  <a:moveTo>
                    <a:pt x="374" y="283"/>
                  </a:moveTo>
                  <a:cubicBezTo>
                    <a:pt x="306" y="241"/>
                    <a:pt x="306" y="241"/>
                    <a:pt x="306" y="241"/>
                  </a:cubicBezTo>
                  <a:cubicBezTo>
                    <a:pt x="306" y="39"/>
                    <a:pt x="306" y="39"/>
                    <a:pt x="306" y="39"/>
                  </a:cubicBezTo>
                  <a:cubicBezTo>
                    <a:pt x="374" y="81"/>
                    <a:pt x="374" y="81"/>
                    <a:pt x="374" y="81"/>
                  </a:cubicBezTo>
                  <a:lnTo>
                    <a:pt x="374" y="283"/>
                  </a:ln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90" name="Freeform 23"/>
            <p:cNvSpPr>
              <a:spLocks noEditPoints="1"/>
            </p:cNvSpPr>
            <p:nvPr/>
          </p:nvSpPr>
          <p:spPr bwMode="auto">
            <a:xfrm>
              <a:off x="6665323" y="3562825"/>
              <a:ext cx="587140" cy="587140"/>
            </a:xfrm>
            <a:custGeom>
              <a:gdLst>
                <a:gd name="T0" fmla="*/ 192 w 384"/>
                <a:gd name="T1" fmla="*/ 0 h 384"/>
                <a:gd name="T2" fmla="*/ 0 w 384"/>
                <a:gd name="T3" fmla="*/ 192 h 384"/>
                <a:gd name="T4" fmla="*/ 192 w 384"/>
                <a:gd name="T5" fmla="*/ 384 h 384"/>
                <a:gd name="T6" fmla="*/ 384 w 384"/>
                <a:gd name="T7" fmla="*/ 192 h 384"/>
                <a:gd name="T8" fmla="*/ 192 w 384"/>
                <a:gd name="T9" fmla="*/ 0 h 384"/>
                <a:gd name="T10" fmla="*/ 192 w 384"/>
                <a:gd name="T11" fmla="*/ 349 h 384"/>
                <a:gd name="T12" fmla="*/ 35 w 384"/>
                <a:gd name="T13" fmla="*/ 192 h 384"/>
                <a:gd name="T14" fmla="*/ 192 w 384"/>
                <a:gd name="T15" fmla="*/ 35 h 384"/>
                <a:gd name="T16" fmla="*/ 349 w 384"/>
                <a:gd name="T17" fmla="*/ 192 h 384"/>
                <a:gd name="T18" fmla="*/ 192 w 384"/>
                <a:gd name="T19" fmla="*/ 349 h 3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4" h="384">
                  <a:moveTo>
                    <a:pt x="192" y="0"/>
                  </a:moveTo>
                  <a:cubicBezTo>
                    <a:pt x="86" y="0"/>
                    <a:pt x="0" y="86"/>
                    <a:pt x="0" y="192"/>
                  </a:cubicBezTo>
                  <a:cubicBezTo>
                    <a:pt x="0" y="298"/>
                    <a:pt x="86" y="384"/>
                    <a:pt x="192" y="384"/>
                  </a:cubicBezTo>
                  <a:cubicBezTo>
                    <a:pt x="298" y="384"/>
                    <a:pt x="384" y="298"/>
                    <a:pt x="384" y="192"/>
                  </a:cubicBezTo>
                  <a:cubicBezTo>
                    <a:pt x="384" y="86"/>
                    <a:pt x="298" y="0"/>
                    <a:pt x="192" y="0"/>
                  </a:cubicBezTo>
                  <a:close/>
                  <a:moveTo>
                    <a:pt x="192" y="349"/>
                  </a:moveTo>
                  <a:cubicBezTo>
                    <a:pt x="105" y="349"/>
                    <a:pt x="35" y="278"/>
                    <a:pt x="35" y="192"/>
                  </a:cubicBezTo>
                  <a:cubicBezTo>
                    <a:pt x="35" y="105"/>
                    <a:pt x="105" y="35"/>
                    <a:pt x="192" y="35"/>
                  </a:cubicBezTo>
                  <a:cubicBezTo>
                    <a:pt x="278" y="35"/>
                    <a:pt x="349" y="105"/>
                    <a:pt x="349" y="192"/>
                  </a:cubicBezTo>
                  <a:cubicBezTo>
                    <a:pt x="349" y="278"/>
                    <a:pt x="278" y="349"/>
                    <a:pt x="192" y="349"/>
                  </a:cubicBez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</p:grpSp>
      <p:grpSp>
        <p:nvGrpSpPr>
          <p:cNvPr id="191" name="Group 190"/>
          <p:cNvGrpSpPr/>
          <p:nvPr/>
        </p:nvGrpSpPr>
        <p:grpSpPr>
          <a:xfrm>
            <a:off x="4037511" y="3196678"/>
            <a:ext cx="400971" cy="400971"/>
            <a:chOff x="7740352" y="3562825"/>
            <a:chExt cx="587140" cy="587140"/>
          </a:xfrm>
          <a:noFill/>
        </p:grpSpPr>
        <p:sp>
          <p:nvSpPr>
            <p:cNvPr id="192" name="Freeform 191"/>
            <p:cNvSpPr>
              <a:spLocks noEditPoints="1"/>
            </p:cNvSpPr>
            <p:nvPr/>
          </p:nvSpPr>
          <p:spPr bwMode="auto">
            <a:xfrm>
              <a:off x="7740352" y="3562825"/>
              <a:ext cx="587140" cy="587140"/>
            </a:xfrm>
            <a:custGeom>
              <a:gdLst>
                <a:gd name="T0" fmla="*/ 192 w 384"/>
                <a:gd name="T1" fmla="*/ 0 h 384"/>
                <a:gd name="T2" fmla="*/ 0 w 384"/>
                <a:gd name="T3" fmla="*/ 192 h 384"/>
                <a:gd name="T4" fmla="*/ 192 w 384"/>
                <a:gd name="T5" fmla="*/ 384 h 384"/>
                <a:gd name="T6" fmla="*/ 384 w 384"/>
                <a:gd name="T7" fmla="*/ 192 h 384"/>
                <a:gd name="T8" fmla="*/ 192 w 384"/>
                <a:gd name="T9" fmla="*/ 0 h 384"/>
                <a:gd name="T10" fmla="*/ 192 w 384"/>
                <a:gd name="T11" fmla="*/ 349 h 384"/>
                <a:gd name="T12" fmla="*/ 35 w 384"/>
                <a:gd name="T13" fmla="*/ 192 h 384"/>
                <a:gd name="T14" fmla="*/ 192 w 384"/>
                <a:gd name="T15" fmla="*/ 35 h 384"/>
                <a:gd name="T16" fmla="*/ 349 w 384"/>
                <a:gd name="T17" fmla="*/ 192 h 384"/>
                <a:gd name="T18" fmla="*/ 192 w 384"/>
                <a:gd name="T19" fmla="*/ 349 h 3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4" h="384">
                  <a:moveTo>
                    <a:pt x="192" y="0"/>
                  </a:moveTo>
                  <a:cubicBezTo>
                    <a:pt x="86" y="0"/>
                    <a:pt x="0" y="86"/>
                    <a:pt x="0" y="192"/>
                  </a:cubicBezTo>
                  <a:cubicBezTo>
                    <a:pt x="0" y="298"/>
                    <a:pt x="86" y="384"/>
                    <a:pt x="192" y="384"/>
                  </a:cubicBezTo>
                  <a:cubicBezTo>
                    <a:pt x="298" y="384"/>
                    <a:pt x="384" y="298"/>
                    <a:pt x="384" y="192"/>
                  </a:cubicBezTo>
                  <a:cubicBezTo>
                    <a:pt x="384" y="86"/>
                    <a:pt x="298" y="0"/>
                    <a:pt x="192" y="0"/>
                  </a:cubicBezTo>
                  <a:close/>
                  <a:moveTo>
                    <a:pt x="192" y="349"/>
                  </a:moveTo>
                  <a:cubicBezTo>
                    <a:pt x="105" y="349"/>
                    <a:pt x="35" y="278"/>
                    <a:pt x="35" y="192"/>
                  </a:cubicBezTo>
                  <a:cubicBezTo>
                    <a:pt x="35" y="105"/>
                    <a:pt x="105" y="35"/>
                    <a:pt x="192" y="35"/>
                  </a:cubicBezTo>
                  <a:cubicBezTo>
                    <a:pt x="278" y="35"/>
                    <a:pt x="349" y="105"/>
                    <a:pt x="349" y="192"/>
                  </a:cubicBezTo>
                  <a:cubicBezTo>
                    <a:pt x="349" y="278"/>
                    <a:pt x="278" y="349"/>
                    <a:pt x="192" y="349"/>
                  </a:cubicBez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93" name="Freeform 27"/>
            <p:cNvSpPr>
              <a:spLocks noEditPoints="1"/>
            </p:cNvSpPr>
            <p:nvPr/>
          </p:nvSpPr>
          <p:spPr bwMode="auto">
            <a:xfrm>
              <a:off x="7931746" y="3722078"/>
              <a:ext cx="204352" cy="268635"/>
            </a:xfrm>
            <a:custGeom>
              <a:gdLst>
                <a:gd name="T0" fmla="*/ 96 w 256"/>
                <a:gd name="T1" fmla="*/ 48 h 336"/>
                <a:gd name="T2" fmla="*/ 48 w 256"/>
                <a:gd name="T3" fmla="*/ 0 h 336"/>
                <a:gd name="T4" fmla="*/ 0 w 256"/>
                <a:gd name="T5" fmla="*/ 48 h 336"/>
                <a:gd name="T6" fmla="*/ 29 w 256"/>
                <a:gd name="T7" fmla="*/ 92 h 336"/>
                <a:gd name="T8" fmla="*/ 29 w 256"/>
                <a:gd name="T9" fmla="*/ 244 h 336"/>
                <a:gd name="T10" fmla="*/ 0 w 256"/>
                <a:gd name="T11" fmla="*/ 288 h 336"/>
                <a:gd name="T12" fmla="*/ 48 w 256"/>
                <a:gd name="T13" fmla="*/ 336 h 336"/>
                <a:gd name="T14" fmla="*/ 96 w 256"/>
                <a:gd name="T15" fmla="*/ 288 h 336"/>
                <a:gd name="T16" fmla="*/ 67 w 256"/>
                <a:gd name="T17" fmla="*/ 244 h 336"/>
                <a:gd name="T18" fmla="*/ 67 w 256"/>
                <a:gd name="T19" fmla="*/ 92 h 336"/>
                <a:gd name="T20" fmla="*/ 96 w 256"/>
                <a:gd name="T21" fmla="*/ 48 h 336"/>
                <a:gd name="T22" fmla="*/ 75 w 256"/>
                <a:gd name="T23" fmla="*/ 288 h 336"/>
                <a:gd name="T24" fmla="*/ 48 w 256"/>
                <a:gd name="T25" fmla="*/ 316 h 336"/>
                <a:gd name="T26" fmla="*/ 20 w 256"/>
                <a:gd name="T27" fmla="*/ 288 h 336"/>
                <a:gd name="T28" fmla="*/ 48 w 256"/>
                <a:gd name="T29" fmla="*/ 260 h 336"/>
                <a:gd name="T30" fmla="*/ 75 w 256"/>
                <a:gd name="T31" fmla="*/ 288 h 336"/>
                <a:gd name="T32" fmla="*/ 48 w 256"/>
                <a:gd name="T33" fmla="*/ 76 h 336"/>
                <a:gd name="T34" fmla="*/ 20 w 256"/>
                <a:gd name="T35" fmla="*/ 48 h 336"/>
                <a:gd name="T36" fmla="*/ 48 w 256"/>
                <a:gd name="T37" fmla="*/ 20 h 336"/>
                <a:gd name="T38" fmla="*/ 75 w 256"/>
                <a:gd name="T39" fmla="*/ 48 h 336"/>
                <a:gd name="T40" fmla="*/ 48 w 256"/>
                <a:gd name="T41" fmla="*/ 76 h 336"/>
                <a:gd name="T42" fmla="*/ 227 w 256"/>
                <a:gd name="T43" fmla="*/ 244 h 336"/>
                <a:gd name="T44" fmla="*/ 227 w 256"/>
                <a:gd name="T45" fmla="*/ 92 h 336"/>
                <a:gd name="T46" fmla="*/ 256 w 256"/>
                <a:gd name="T47" fmla="*/ 48 h 336"/>
                <a:gd name="T48" fmla="*/ 208 w 256"/>
                <a:gd name="T49" fmla="*/ 0 h 336"/>
                <a:gd name="T50" fmla="*/ 160 w 256"/>
                <a:gd name="T51" fmla="*/ 48 h 336"/>
                <a:gd name="T52" fmla="*/ 189 w 256"/>
                <a:gd name="T53" fmla="*/ 92 h 336"/>
                <a:gd name="T54" fmla="*/ 189 w 256"/>
                <a:gd name="T55" fmla="*/ 244 h 336"/>
                <a:gd name="T56" fmla="*/ 160 w 256"/>
                <a:gd name="T57" fmla="*/ 288 h 336"/>
                <a:gd name="T58" fmla="*/ 208 w 256"/>
                <a:gd name="T59" fmla="*/ 336 h 336"/>
                <a:gd name="T60" fmla="*/ 256 w 256"/>
                <a:gd name="T61" fmla="*/ 288 h 336"/>
                <a:gd name="T62" fmla="*/ 227 w 256"/>
                <a:gd name="T63" fmla="*/ 244 h 336"/>
                <a:gd name="T64" fmla="*/ 180 w 256"/>
                <a:gd name="T65" fmla="*/ 48 h 336"/>
                <a:gd name="T66" fmla="*/ 208 w 256"/>
                <a:gd name="T67" fmla="*/ 20 h 336"/>
                <a:gd name="T68" fmla="*/ 235 w 256"/>
                <a:gd name="T69" fmla="*/ 48 h 336"/>
                <a:gd name="T70" fmla="*/ 208 w 256"/>
                <a:gd name="T71" fmla="*/ 76 h 336"/>
                <a:gd name="T72" fmla="*/ 180 w 256"/>
                <a:gd name="T73" fmla="*/ 48 h 336"/>
                <a:gd name="T74" fmla="*/ 208 w 256"/>
                <a:gd name="T75" fmla="*/ 316 h 336"/>
                <a:gd name="T76" fmla="*/ 180 w 256"/>
                <a:gd name="T77" fmla="*/ 288 h 336"/>
                <a:gd name="T78" fmla="*/ 208 w 256"/>
                <a:gd name="T79" fmla="*/ 260 h 336"/>
                <a:gd name="T80" fmla="*/ 235 w 256"/>
                <a:gd name="T81" fmla="*/ 288 h 336"/>
                <a:gd name="T82" fmla="*/ 208 w 256"/>
                <a:gd name="T83" fmla="*/ 316 h 3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6" h="336">
                  <a:moveTo>
                    <a:pt x="96" y="48"/>
                  </a:moveTo>
                  <a:cubicBezTo>
                    <a:pt x="96" y="21"/>
                    <a:pt x="74" y="0"/>
                    <a:pt x="48" y="0"/>
                  </a:cubicBezTo>
                  <a:cubicBezTo>
                    <a:pt x="21" y="0"/>
                    <a:pt x="0" y="21"/>
                    <a:pt x="0" y="48"/>
                  </a:cubicBezTo>
                  <a:cubicBezTo>
                    <a:pt x="0" y="68"/>
                    <a:pt x="12" y="85"/>
                    <a:pt x="29" y="92"/>
                  </a:cubicBezTo>
                  <a:cubicBezTo>
                    <a:pt x="29" y="244"/>
                    <a:pt x="29" y="244"/>
                    <a:pt x="29" y="244"/>
                  </a:cubicBezTo>
                  <a:cubicBezTo>
                    <a:pt x="12" y="251"/>
                    <a:pt x="0" y="268"/>
                    <a:pt x="0" y="288"/>
                  </a:cubicBezTo>
                  <a:cubicBezTo>
                    <a:pt x="0" y="314"/>
                    <a:pt x="21" y="336"/>
                    <a:pt x="48" y="336"/>
                  </a:cubicBezTo>
                  <a:cubicBezTo>
                    <a:pt x="74" y="336"/>
                    <a:pt x="96" y="314"/>
                    <a:pt x="96" y="288"/>
                  </a:cubicBezTo>
                  <a:cubicBezTo>
                    <a:pt x="96" y="268"/>
                    <a:pt x="84" y="251"/>
                    <a:pt x="67" y="244"/>
                  </a:cubicBezTo>
                  <a:cubicBezTo>
                    <a:pt x="67" y="92"/>
                    <a:pt x="67" y="92"/>
                    <a:pt x="67" y="92"/>
                  </a:cubicBezTo>
                  <a:cubicBezTo>
                    <a:pt x="84" y="85"/>
                    <a:pt x="96" y="68"/>
                    <a:pt x="96" y="48"/>
                  </a:cubicBezTo>
                  <a:close/>
                  <a:moveTo>
                    <a:pt x="75" y="288"/>
                  </a:moveTo>
                  <a:cubicBezTo>
                    <a:pt x="75" y="303"/>
                    <a:pt x="63" y="316"/>
                    <a:pt x="48" y="316"/>
                  </a:cubicBezTo>
                  <a:cubicBezTo>
                    <a:pt x="32" y="316"/>
                    <a:pt x="20" y="303"/>
                    <a:pt x="20" y="288"/>
                  </a:cubicBezTo>
                  <a:cubicBezTo>
                    <a:pt x="20" y="273"/>
                    <a:pt x="32" y="260"/>
                    <a:pt x="48" y="260"/>
                  </a:cubicBezTo>
                  <a:cubicBezTo>
                    <a:pt x="63" y="260"/>
                    <a:pt x="75" y="273"/>
                    <a:pt x="75" y="288"/>
                  </a:cubicBezTo>
                  <a:close/>
                  <a:moveTo>
                    <a:pt x="48" y="76"/>
                  </a:moveTo>
                  <a:cubicBezTo>
                    <a:pt x="32" y="76"/>
                    <a:pt x="20" y="63"/>
                    <a:pt x="20" y="48"/>
                  </a:cubicBezTo>
                  <a:cubicBezTo>
                    <a:pt x="20" y="33"/>
                    <a:pt x="32" y="20"/>
                    <a:pt x="48" y="20"/>
                  </a:cubicBezTo>
                  <a:cubicBezTo>
                    <a:pt x="63" y="20"/>
                    <a:pt x="75" y="33"/>
                    <a:pt x="75" y="48"/>
                  </a:cubicBezTo>
                  <a:cubicBezTo>
                    <a:pt x="75" y="63"/>
                    <a:pt x="63" y="76"/>
                    <a:pt x="48" y="76"/>
                  </a:cubicBezTo>
                  <a:close/>
                  <a:moveTo>
                    <a:pt x="227" y="244"/>
                  </a:moveTo>
                  <a:cubicBezTo>
                    <a:pt x="227" y="92"/>
                    <a:pt x="227" y="92"/>
                    <a:pt x="227" y="92"/>
                  </a:cubicBezTo>
                  <a:cubicBezTo>
                    <a:pt x="244" y="85"/>
                    <a:pt x="256" y="68"/>
                    <a:pt x="256" y="48"/>
                  </a:cubicBezTo>
                  <a:cubicBezTo>
                    <a:pt x="256" y="21"/>
                    <a:pt x="234" y="0"/>
                    <a:pt x="208" y="0"/>
                  </a:cubicBezTo>
                  <a:cubicBezTo>
                    <a:pt x="181" y="0"/>
                    <a:pt x="160" y="21"/>
                    <a:pt x="160" y="48"/>
                  </a:cubicBezTo>
                  <a:cubicBezTo>
                    <a:pt x="160" y="68"/>
                    <a:pt x="172" y="85"/>
                    <a:pt x="189" y="92"/>
                  </a:cubicBezTo>
                  <a:cubicBezTo>
                    <a:pt x="189" y="244"/>
                    <a:pt x="189" y="244"/>
                    <a:pt x="189" y="244"/>
                  </a:cubicBezTo>
                  <a:cubicBezTo>
                    <a:pt x="172" y="251"/>
                    <a:pt x="160" y="268"/>
                    <a:pt x="160" y="288"/>
                  </a:cubicBezTo>
                  <a:cubicBezTo>
                    <a:pt x="160" y="314"/>
                    <a:pt x="181" y="336"/>
                    <a:pt x="208" y="336"/>
                  </a:cubicBezTo>
                  <a:cubicBezTo>
                    <a:pt x="234" y="336"/>
                    <a:pt x="256" y="314"/>
                    <a:pt x="256" y="288"/>
                  </a:cubicBezTo>
                  <a:cubicBezTo>
                    <a:pt x="256" y="268"/>
                    <a:pt x="244" y="251"/>
                    <a:pt x="227" y="244"/>
                  </a:cubicBezTo>
                  <a:close/>
                  <a:moveTo>
                    <a:pt x="180" y="48"/>
                  </a:moveTo>
                  <a:cubicBezTo>
                    <a:pt x="180" y="33"/>
                    <a:pt x="192" y="20"/>
                    <a:pt x="208" y="20"/>
                  </a:cubicBezTo>
                  <a:cubicBezTo>
                    <a:pt x="223" y="20"/>
                    <a:pt x="235" y="33"/>
                    <a:pt x="235" y="48"/>
                  </a:cubicBezTo>
                  <a:cubicBezTo>
                    <a:pt x="235" y="63"/>
                    <a:pt x="223" y="76"/>
                    <a:pt x="208" y="76"/>
                  </a:cubicBezTo>
                  <a:cubicBezTo>
                    <a:pt x="192" y="76"/>
                    <a:pt x="180" y="63"/>
                    <a:pt x="180" y="48"/>
                  </a:cubicBezTo>
                  <a:close/>
                  <a:moveTo>
                    <a:pt x="208" y="316"/>
                  </a:moveTo>
                  <a:cubicBezTo>
                    <a:pt x="192" y="316"/>
                    <a:pt x="180" y="303"/>
                    <a:pt x="180" y="288"/>
                  </a:cubicBezTo>
                  <a:cubicBezTo>
                    <a:pt x="180" y="273"/>
                    <a:pt x="192" y="260"/>
                    <a:pt x="208" y="260"/>
                  </a:cubicBezTo>
                  <a:cubicBezTo>
                    <a:pt x="223" y="260"/>
                    <a:pt x="235" y="273"/>
                    <a:pt x="235" y="288"/>
                  </a:cubicBezTo>
                  <a:cubicBezTo>
                    <a:pt x="235" y="303"/>
                    <a:pt x="223" y="316"/>
                    <a:pt x="208" y="316"/>
                  </a:cubicBez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</p:grpSp>
      <p:sp>
        <p:nvSpPr>
          <p:cNvPr id="65" name="Text Placeholder 33"/>
          <p:cNvSpPr txBox="1"/>
          <p:nvPr/>
        </p:nvSpPr>
        <p:spPr>
          <a:xfrm>
            <a:off x="7877070" y="2152722"/>
            <a:ext cx="27588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培养克服困难能力</a:t>
            </a:r>
            <a:endParaRPr lang="en-AU" altLang="zh-CN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7" name="Text Placeholder 33"/>
          <p:cNvSpPr txBox="1"/>
          <p:nvPr/>
        </p:nvSpPr>
        <p:spPr>
          <a:xfrm>
            <a:off x="7877070" y="3588628"/>
            <a:ext cx="3670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培养学生团结协作精神</a:t>
            </a:r>
            <a:endParaRPr lang="en-AU" altLang="zh-CN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9" name="Text Placeholder 33"/>
          <p:cNvSpPr txBox="1"/>
          <p:nvPr/>
        </p:nvSpPr>
        <p:spPr>
          <a:xfrm>
            <a:off x="7877070" y="5013670"/>
            <a:ext cx="28550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培养学生适应能力</a:t>
            </a:r>
            <a:endParaRPr lang="en-AU" altLang="zh-CN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8" name="文本框 37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篮球育人价值</a:t>
            </a:r>
          </a:p>
        </p:txBody>
      </p:sp>
      <p:grpSp>
        <p:nvGrpSpPr>
          <p:cNvPr id="39" name="组合 38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Freeform 673"/>
          <p:cNvSpPr>
            <a:spLocks noEditPoints="1"/>
          </p:cNvSpPr>
          <p:nvPr/>
        </p:nvSpPr>
        <p:spPr bwMode="auto">
          <a:xfrm rot="21275255">
            <a:off x="7449508" y="2224635"/>
            <a:ext cx="317644" cy="317836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EF6D64">
              <a:alpha val="79999"/>
            </a:srgb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1" name="Freeform 673"/>
          <p:cNvSpPr>
            <a:spLocks noEditPoints="1"/>
          </p:cNvSpPr>
          <p:nvPr/>
        </p:nvSpPr>
        <p:spPr bwMode="auto">
          <a:xfrm rot="21275255">
            <a:off x="7449507" y="3650054"/>
            <a:ext cx="317644" cy="317836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EF6D64">
              <a:alpha val="79999"/>
            </a:srgb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2" name="Freeform 673"/>
          <p:cNvSpPr>
            <a:spLocks noEditPoints="1"/>
          </p:cNvSpPr>
          <p:nvPr/>
        </p:nvSpPr>
        <p:spPr bwMode="auto">
          <a:xfrm rot="21275255">
            <a:off x="7449506" y="5075473"/>
            <a:ext cx="317644" cy="317836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EF6D64">
              <a:alpha val="79999"/>
            </a:srgb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（一）原地单手肩上投篮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60065" y="2214477"/>
            <a:ext cx="1107187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/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以右手投篮为例，右手五指自然分开，手心空出，由指根以上的部位持球，大拇指与小拇指控制球体，左手扶在球的左侧，右臂屈肘，肘关节自然下垂，置球于右肩前上方，目视篮球。两脚左右或前后开立，两膝微屈，重心落在两脚掌上。投篮时，下肢蹬地发力，右臂向前上方抬肘伸臂，手腕前屈，食、中指用力拨球，通过指端将球柔和地投出。球在出手的瞬间，身体随投篮动作向上伸展，脚跟微提起。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（一）原地单手肩上投篮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870" y="2305552"/>
            <a:ext cx="10140059" cy="3869062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（二）双手胸前投篮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60065" y="2560986"/>
            <a:ext cx="1107187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/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以双手持球于胸前，肘关节自然下垂，双脚左右或前后开立，两膝微曲，重心落在两脚之间，眼镜看向篮筐，投篮时，双脚蹬地，上肢随着脚蹬地向前上方伸展，双手腕同时外翻，拇指下压，手腕前屈，食指、中指用力拨球，使球投出。</a:t>
            </a:r>
          </a:p>
          <a:p>
            <a:pPr indent="304800" algn="just"/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（二）双手胸前投篮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341" y="2347882"/>
            <a:ext cx="10477383" cy="3927435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（三）行进间高手上篮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60065" y="2560986"/>
            <a:ext cx="1107187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/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以右手投篮为例，在跑动过程中右脚向前跨出一大步，双手迎前接球，左脚接着上一步，脚跟先着地迅速过渡到前脚掌起跳，右脚屈膝上抬，双手举球于右肩前上方，当身体到最高点时，右臂向前上方伸展，手腕前屈、食、中指用力拨球，通过指端将球投出。</a:t>
            </a:r>
          </a:p>
          <a:p>
            <a:pPr indent="304800" algn="just"/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（三）行进间高手上篮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287" y="2266811"/>
            <a:ext cx="9713426" cy="3890929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（四）原地高运球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60065" y="2983232"/>
            <a:ext cx="1107187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/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两脚前后开立，两膝微屈，上体稍前倾，目视前方。运球手臂自然弯曲，以肘关节为轴，用手按拍球的正上方，球的落点在身体侧前方，球的反弹高度在腰、胸之间。</a:t>
            </a:r>
          </a:p>
          <a:p>
            <a:pPr indent="304800" algn="just"/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（四）原地高运球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67" y="2122220"/>
            <a:ext cx="7656466" cy="4230007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（五）原地低运球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60065" y="2771476"/>
            <a:ext cx="1107187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/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两腿深屈，降低重心，上体前倾，用上体和腿保护球。同时，手短促地按拍球，球的反弹高度在膝关节以下，以便控制球和摆脱防守继续运球。低运球拍球的部位在球的正上方。</a:t>
            </a:r>
          </a:p>
          <a:p>
            <a:pPr indent="304800" algn="just"/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（五）原地低运球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346" y="2147886"/>
            <a:ext cx="8113307" cy="4110131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（六）体前变向运球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60065" y="2771476"/>
            <a:ext cx="1107187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/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运球队员从对手右侧突破时，先向对手左侧运球，当对手向左侧移动时，突然向右侧变向，用右手按拍球的右侧上方，同时，右脚向左前方跨出，用肩、腿、上体挡住对手，接着迅速换左手按拍球的后上方，从对方的右侧运球超越对手。换手时，球要低，动作要快。</a:t>
            </a:r>
          </a:p>
          <a:p>
            <a:pPr indent="304800" algn="just"/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（六）体前变向运球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8383" y="2206428"/>
            <a:ext cx="8375233" cy="4291442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（七）行进间高运球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60065" y="2771476"/>
            <a:ext cx="1107187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/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运球时，两腿微屈，平视前方，手用力向下方推按球，球的落点在身体侧前方，使球反弹的高度在腰、胸之间，手脚协调配合，使球有节奏低向前运行。</a:t>
            </a:r>
          </a:p>
          <a:p>
            <a:pPr indent="304800" algn="just"/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篮球运动技术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221202" y="1131144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（七）行进间高运球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3268" y="2045378"/>
            <a:ext cx="8785464" cy="4421919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https://d.book118.com/975322240142011104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k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Calibri Light</vt:lpstr>
      <vt:lpstr>宋体</vt:lpstr>
      <vt:lpstr>汉仪雅酷黑 55W</vt:lpstr>
      <vt:lpstr>微软雅黑</vt:lpstr>
      <vt:lpstr>方正清刻本悦宋简体</vt:lpstr>
      <vt:lpstr>站酷庆科黄油体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2024-09-14T05:43:40.699</cp:lastPrinted>
  <dcterms:created xsi:type="dcterms:W3CDTF">2024-09-13T21:43:40Z</dcterms:created>
  <dcterms:modified xsi:type="dcterms:W3CDTF">2024-09-13T21:43:42Z</dcterms:modified>
</cp:coreProperties>
</file>