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EAE4C-956B-484C-8CEE-21AD3FFEE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6276D-F44D-4B46-8D64-8B5AF315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20716-6B09-4785-A090-3188CA745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4DA89-D61B-4CFE-AD6C-20B141BE0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8B265-B791-454B-8F82-3FB3DDC64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C9B21C-7D78-47B0-BD92-4F3976914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E961E8-611C-4B54-9DB3-4405DAC11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8E69EF-536D-4740-B9F2-9484D4D4F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9E67AF-5E33-4C8D-B6B2-5B59EF87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775A2-A9CF-4B60-AA59-05F4C6ED4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365DF-4252-4374-B943-A31B3BA3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2231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场摄影刑事案件教学课件\n## 1.现场摄影刑事案件的基本概念与重要性\n### 1.1现场摄影刑事案件的定义与类型\n### 1.2现场摄影在刑事案件中的作用与意义\n### 1.3现场摄影刑事案件的发展现状与趋势\n## 2.现场摄影器材的选择与使用\n### 2.1现场摄影器材的种类与特点\n### 2.2现场摄影器材的选择原则与方法\n### 2.3现场摄影器材的使用技巧与注意事项\n## 3.现场摄影的基本技巧与方法\n### 3.1现场摄影的构图技巧与方法\n### 3.2现场摄影的光线控制与运用\n### 3.3现场摄影的视角选择与调整\n## 4.现场摄影的证据收集与保护\n### 4.1现场摄影证据的收集方法与注意事项\n### 4.2现场摄影证据的保护措施与管理\n### 4.3现场摄影证据的法庭出示与质证\n## 5.现场摄影与侦查协作\n### 5.1现场摄影与侦查协作的基本原则与要求\n### 5.2现场摄影与侦查协作的实践案例与分析\n### 5.3提高现场摄影与侦查协作效果的策略与措施\n## 6.现场摄影的职业道德与法律风险\n### 6.1现场摄影的职业道德规范与要求\n### 6.2现场摄影的法律风险与防范措施\n### 6.3现场摄影的职业道德教育与培训\n## 7.现场摄影案例分析与实战演练\n### 7.1现场摄影案例的选取与分类\n### 7.2现场摄影案例的分析方法与技巧\n### 7.3现场摄影实战演练的组织与实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6600"/>
              <a:t>现场摄影刑事案件教学课件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现场摄影刑事案件的基本概念与重要性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9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93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现场摄影刑事案件定义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现场摄影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为主要手段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刑事案件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进行的现场勘查和证据收集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侦查破案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提供重要线索和依据</a:t>
                </a:r>
                <a:endParaRPr/>
              </a:p>
            </p:txBody>
          </p:sp>
        </p:grpSp>
        <p:grpSp>
          <p:nvGrpSpPr>
            <p:cNvPr id="296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现场摄影刑事案件类型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命案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：涉及人员死亡的案件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盗窃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：涉及财产损失的案件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：涉及暴力行为的案件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交通肇事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：涉及交通事故的案件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：涉及火灾事故的案件</a:t>
                </a:r>
                <a:endParaRPr/>
              </a:p>
            </p:txBody>
          </p:sp>
        </p:grpSp>
      </p:grpSp>
      <p:sp>
        <p:nvSpPr>
          <p:cNvPr id="29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现场摄影刑事案件的定义与类型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现场摄影在刑事案件中的作用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记录现场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：客观真实地记录犯罪现场的情况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收集证据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：为侦查破案提供重要线索和依据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辅助侦查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：协助侦查人员分析案情，确定侦查方向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法庭质证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：为法庭审理提供现场证据，支持公诉和辩护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现场摄影在刑事案件中的意义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提高破案率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：有助于及时发现犯罪嫌疑人，提高破案率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保障司法公正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：为法庭审理提供客观公正的证据，保障司法公正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：通过对现场摄影的分析和研究，预防类似犯罪的发生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现场摄影在刑事案件中的作用与意义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技术不断进步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：现场摄影技术从黑白到彩色，从普通相机到数码相机，不断进步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应用领域不断拓展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：现场摄影从最初的命案现场拓展到其他刑事案件现场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法律制度逐步完善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：现场摄影在刑事侦查中的地位和作用得到法律认可和保障</a:t>
                </a:r>
                <a:endParaRPr/>
              </a:p>
            </p:txBody>
          </p:sp>
          <p:sp>
            <p:nvSpPr>
              <p:cNvPr id="3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现场摄影刑事案件的发展现状</a:t>
                </a:r>
                <a:endParaRPr/>
              </a:p>
            </p:txBody>
          </p:sp>
          <p:sp>
            <p:nvSpPr>
              <p:cNvPr id="3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：未来现场摄影技术将更加智能化、自动化，提高拍摄效率和准确性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跨学科合作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：现场摄影将与地理信息系统、物联网等学科进行融合，实现现场信息的快速采集和分析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法律制度完善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：现场摄影在刑事侦查中的法律地位和作用将得到进一步加强和完善</a:t>
                </a:r>
                <a:endParaRPr/>
              </a:p>
            </p:txBody>
          </p:sp>
          <p:sp>
            <p:nvSpPr>
              <p:cNvPr id="3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现场摄影刑事案件的发展趋势</a:t>
                </a:r>
                <a:endParaRPr/>
              </a:p>
            </p:txBody>
          </p:sp>
          <p:sp>
            <p:nvSpPr>
              <p:cNvPr id="3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现场摄影刑事案件的发展现状与趋势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3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现场摄影器材的选择与使用</a:t>
            </a:r>
            <a:endParaRPr/>
          </a:p>
        </p:txBody>
      </p:sp>
      <p:sp>
        <p:nvSpPr>
          <p:cNvPr id="33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3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数码相机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：常用的现场摄影设备，具有高分辨率、低噪点等特点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胶片相机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：在特定情况下仍使用的现场摄影设备，具有独特的色彩和质感表现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镜头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：用于拍摄不同场景和角度的摄影器材，如广角镜头、长焦镜头等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三脚架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：用于稳定摄影器材，保证拍摄效果的稳定性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闪光灯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：用于补充现场光线，提高拍摄质量</a:t>
                </a:r>
                <a:endParaRPr/>
              </a:p>
            </p:txBody>
          </p:sp>
          <p:sp>
            <p:nvSpPr>
              <p:cNvPr id="34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现场摄影器材种类</a:t>
                </a:r>
                <a:endParaRPr/>
              </a:p>
            </p:txBody>
          </p:sp>
          <p:sp>
            <p:nvSpPr>
              <p:cNvPr id="34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4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高分辨率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：能够拍摄出清晰、细致的画面，有利于分析现场情况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宽动态范围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：能够记录现场明暗对比强烈的情况，提高证据的可靠性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低噪点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：能够减少拍摄过程中的噪声，提高画面质量</a:t>
                </a:r>
                <a:endParaRPr/>
              </a:p>
            </p:txBody>
          </p:sp>
          <p:sp>
            <p:nvSpPr>
              <p:cNvPr id="34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现场摄影器材特点</a:t>
                </a:r>
                <a:endParaRPr/>
              </a:p>
            </p:txBody>
          </p:sp>
          <p:sp>
            <p:nvSpPr>
              <p:cNvPr id="34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现场摄影器材的种类与特点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现场摄影器材选择原则</a:t>
                </a:r>
                <a:endParaRPr/>
              </a:p>
            </p:txBody>
          </p:sp>
          <p:sp>
            <p:nvSpPr>
              <p:cNvPr id="3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：根据现场情况和拍摄需求选择合适的摄影器材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：选择轻便、易携带的摄影器材，方便现场拍摄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：选择性能稳定、可靠性高的摄影器材，保证拍摄效果</a:t>
                </a:r>
                <a:endParaRPr/>
              </a:p>
            </p:txBody>
          </p:sp>
          <p:sp>
            <p:nvSpPr>
              <p:cNvPr id="3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现场摄影器材选择方法</a:t>
                </a:r>
                <a:endParaRPr/>
              </a:p>
            </p:txBody>
          </p:sp>
          <p:sp>
            <p:nvSpPr>
              <p:cNvPr id="3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：根据预算范围选择合适的摄影器材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：选择知名品牌，保证摄影器材的质量和性能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：根据拍摄需求，对比不同型号摄影器材的性能参数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用户体验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：参考其他现场摄影人员的使用体验，选择口碑较好的摄影器材</a:t>
                </a:r>
                <a:endParaRPr/>
              </a:p>
            </p:txBody>
          </p:sp>
          <p:sp>
            <p:nvSpPr>
              <p:cNvPr id="3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现场摄影器材的选择原则与方法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现场摄影器材使用技巧</a:t>
                </a:r>
                <a:endParaRPr/>
              </a:p>
            </p:txBody>
          </p:sp>
          <p:sp>
            <p:nvSpPr>
              <p:cNvPr id="3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合理构图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：运用构图原则，突出现场重点，提高画面表现力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光线控制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：合理利用自然光和人造光源，提高画面质量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角度选择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：选择合适的拍摄角度，记录现场情况，为侦查提供线索</a:t>
                </a:r>
                <a:endParaRPr/>
              </a:p>
            </p:txBody>
          </p:sp>
          <p:sp>
            <p:nvSpPr>
              <p:cNvPr id="3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现场摄影器材使用注意事项</a:t>
                </a:r>
                <a:endParaRPr/>
              </a:p>
            </p:txBody>
          </p:sp>
          <p:sp>
            <p:nvSpPr>
              <p:cNvPr id="3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器材保养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：定期对摄影器材进行清洁、保养，保证器材性能稳定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：遵守摄影器材的使用规程，确保现场拍摄安全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备份器材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：准备备用摄影器材，防止现场拍摄过程中出现故障</a:t>
                </a:r>
                <a:endParaRPr/>
              </a:p>
            </p:txBody>
          </p:sp>
          <p:sp>
            <p:nvSpPr>
              <p:cNvPr id="3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现场摄影器材的使用技巧与注意事项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现场摄影的基本技巧与方法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现场摄影构图技巧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三分法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：将画面分为九宫格，将重点元素放在交点处，提高画面平衡感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：利用画面中的线条引导观众的视线，突出画面重点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层次感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：利用前景、中景、远景的层次感，增加画面的深度感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现场摄影构图方法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平行构图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：利用平行线条或物体进行构图，表现现场的对称美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对比构图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：利用对比色彩或形状进行构图，突出现场的反差感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斜线构图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：利用斜线线条或物体进行构图，表现现场的动态感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现场摄影的构图技巧与方法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现场摄影光线控制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：合理利用自然光，减少画面阴影，提高画面质量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人造光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：使用闪光灯、灯光等人造光源，补充现场光线，提高画面质量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光线方向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：注意光线方向，避免逆光、侧光等影响拍摄效果的情况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现场摄影光线运用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明暗对比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：利用明暗对比，突出现场重点，提高画面表现力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光影效果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：利用光影效果，表现现场的氛围和情感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光线调节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：通过调整摄影器材的光圈、快门速度等参数，控制光线，提高画面质量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现场摄影的光线控制与运用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现场摄影视角选择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平视角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：保持与被摄物体相同的水平高度，记录现场情况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俯视角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：俯拍现场，展示现场的全貌和层次感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仰视角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：仰拍现场，突出被摄物体的高耸感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现场摄影视角调整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变换角度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：多角度拍摄现场，为侦查提供多角度的线索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变焦拍摄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：利用变焦镜头，拉近或拉远拍摄距离，记录现场细节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移动拍摄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：移动摄影器材，改变拍摄角度和位置，丰富画面内容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现场摄影的视角选择与调整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现场摄影的证据收集与保护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https://d.book118.com/975322312003011114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现场摄影刑事案件教学课件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2024-09-20T23:09:25.870</cp:lastPrinted>
  <dcterms:created xsi:type="dcterms:W3CDTF">2024-09-20T15:09:25Z</dcterms:created>
  <dcterms:modified xsi:type="dcterms:W3CDTF">2024-09-20T15:09:27Z</dcterms:modified>
</cp:coreProperties>
</file>