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2A9AB-CAA5-4DE3-BB73-98BDFFD76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B660A-0F13-41E9-A229-E7950AFF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7F4CB-BCBF-44DE-8EE3-83AA717D6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33659-5298-4AC2-B317-C1895369A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2BEBA-6046-4917-826B-93309865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22FE5-E6E7-4473-9232-F329963D6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BE00C-321A-4ABE-BE9F-B61FF2402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F94FA-949F-4CBA-9DD2-58B3DD406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280F8-8E00-447C-A869-86B004DE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C064A-3677-4E46-8C8A-7E812C1DB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412DD-8983-4A63-9955-F861F71B0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3012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耐克营销策略分析报告总结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耐克的营销策略概览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耐克营销策略的执行与效果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耐克与其他品牌的比较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对耐克营销策略的建议与展望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19" b="19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耐克作为全球知名的运动品牌，面临着激烈的市场竞争。为了保持品牌领先地位并不断扩大市场份额，耐克采取了一系列具有针对性的营销策略。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随着数字化时代的到来，消费者行为和需求发生了巨大变化，耐克需要不断创新和调整营销策略以适应市场变化。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本报告旨在全面分析耐克的营销策略，总结其成功经验，为其他品牌提供借鉴和启示。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通过对耐克营销策略的深入研究，有助于了解品牌营销的最新趋势和未来发展方向，为品牌营销实践提供理论支持和实践指导。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耐克的营销策略概览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耐克作为全球知名的运动品牌，其品牌定位为“超越自我、追求卓越”。这一品牌定位旨在激励消费者不断挑战自我、追求更好的表现。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耐克通过其品牌形象传递出年轻、活力、激情和个性化的特点，吸引年轻人群和运动爱好者。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耐克运用各种传播渠道，如广告、公关、社交媒体等，不断强化其品牌定位和形象，提高品牌知名度和美誉度。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耐克提供个性化的定制服务，如专属鞋印、专属款式等，以满足消费者的个性化需求。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产品线拓展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耐克不断拓展产品线，覆盖更多细分市场和消费人群，提高市场份额。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耐克注重产品创新，不断推出具有科技含量和创新性的产品，以满足消费者对性能和外观的需求。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耐克的价格定位在中高端市场，以体现其高品质和科技含量的特点。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价格与价值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根据市场需求和竞争状况，耐克会适时调整价格，以保持竞争优势和市场份额。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耐克注重提供高性价比的产品，力求让消费者感受到产品价值与价格相匹配。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50" r="13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耐克注重线上与线下的整合，实现线上线下相互引流，提高销售效率。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耐克积极开拓线上渠道，通过官方网站、电商平台等途径销售产品，扩大市场份额。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耐克在国内外设立了大量的专卖店和专柜，提供线下购物体验和服务。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限时促销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耐克会不定期举行限时促销活动，如打折、满减等，吸引消费者购买。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赠品活动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耐克会通过赠品活动提高消费者购买意愿和忠诚度，如购买指定产品赠送配件或小礼品等。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耐克推出会员计划，为会员提供积分兑换、优惠券等福利，增加回头客和忠诚度。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耐克营销策略的执行与效果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https://d.book118.com/975323012332011122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2024-09-26T14:42:07.717</cp:lastPrinted>
  <dcterms:created xsi:type="dcterms:W3CDTF">2024-09-26T06:42:07Z</dcterms:created>
  <dcterms:modified xsi:type="dcterms:W3CDTF">2024-09-26T06:42:09Z</dcterms:modified>
</cp:coreProperties>
</file>