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DD8A8-0009-4A6D-B9A1-0DC7E5E9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2C122-D16E-4189-AE91-0D9CF294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C1290-CAF6-475B-B3AE-D6CCC42D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6AEB5-A60E-48F3-8B6B-CF7F4F2B0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328BB-7BFF-4812-8BDD-8FC81F087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6F971-32E0-4A7F-9CA5-5ADF80BB1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C876C-EF79-44D6-808E-19D0D2B89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27410-360F-423E-9D93-6FB5A2926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ECC0C-2233-4638-960B-F4860472F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04616-158B-4253-9834-6B61758E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6F209-6A0E-4A07-95E9-E8BD05C8C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4003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配电网升级改造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配电网改造的背景与必要性
 配电网现状分析
 升级改造目标与原则
 改造技术方案与比较
 升级改造实施计划
 投资估算与效益分析
 升级改造风险评估与应对策略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配电网改造的背景与必要性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配电网升级改造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配电网改造的背景与必要性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配电网现状问题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1.现有的配电网设施老化，供电可靠性和稳定性下降，需要进行升级改造。</a:t>
            </a:r>
          </a:p>
          <a:p>
            <a:r>
              <a:t>2.随着电力需求的增长，配电网的负荷不断增加，需要进行扩容和优化。</a:t>
            </a:r>
          </a:p>
          <a:p>
            <a:r>
              <a:t>3.配电网的智能化水平较低，无法满足现代城市的发展需求，需要进行智能化改造。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配电网改造的目标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1.提高配电网的供电可靠性和稳定性，减少停电时间和次数。</a:t>
            </a:r>
          </a:p>
          <a:p>
            <a:r>
              <a:t>2.优化配电网的结构和布局，提高电力输送效率和经济性。</a:t>
            </a:r>
          </a:p>
          <a:p>
            <a:r>
              <a:t>3.加强配电网的智能化建设，提高电力管理的智能化水平和服务质量。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配电网改造的背景与必要性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配电网改造的社会经济效益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1.配电网改造可以提高供电可靠性和稳定性，减少因停电造成的经济损失和社会影响。</a:t>
            </a:r>
          </a:p>
          <a:p>
            <a:r>
              <a:t>2.配电网改造可以促进城市经济的发展和改善民生，提高人民群众的生产生活水平。</a:t>
            </a:r>
          </a:p>
          <a:p>
            <a:r>
              <a:t>3.配电网改造可以推动能源结构的优化和环保减排，促进可持续发展和绿色生态建设。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配电网改造的技术发展趋势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1.随着新能源和分布式能源的快速发展，配电网需要适应和融合这些新技术，提高能源的综合利用效率。</a:t>
            </a:r>
          </a:p>
          <a:p>
            <a:r>
              <a:t>2.人工智能和大数据技术在配电网改造中的应用将越来越广泛，可以提高电力管理的智能化水平和效率。</a:t>
            </a:r>
          </a:p>
          <a:p>
            <a:r>
              <a:t>3.无线通信技术、物联网技术和光纤通信技术等在配电网改造中的应用将不断加强，提高配电网的通信质量和稳定性。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配电网改造的背景与必要性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配电网改造的政策支持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1.政府加大了对配电网改造的投入和支持，出台了一系列政策措施，为配电网改造提供了政策保障。</a:t>
            </a:r>
          </a:p>
          <a:p>
            <a:r>
              <a:t>2.各级政府和电力企业积极推动配电网改造工作，加强了组织和协调，为配电网改造提供了组织保障。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配电网改造的市场机遇与挑战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1.随着电力市场的不断开放和改革，配电网改造面临着市场机遇，有着广阔的发展空间和市场前景。</a:t>
            </a:r>
          </a:p>
          <a:p>
            <a:r>
              <a:t>2.同时，配电网改造也面临着一些挑战，如技术难题、资金投入、组织协调等方面的问题，需要克服和解决。</a:t>
            </a:r>
          </a:p>
          <a:p>
            <a:r>
              <a:t>以上是一个简要的施工方案PPT《配电网升级改造》中介绍"配电网改造的背景与必要性"的章节内容，供您参考。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配电网升级改造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配电网现状容量分析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1.当前配电网设备老化，过载现象严重，导致频繁的停电和故障。</a:t>
            </a:r>
          </a:p>
          <a:p>
            <a:r>
              <a:t>2.随着用电需求的增长，现有配电网的容量无法满足高峰期的需求。</a:t>
            </a:r>
          </a:p>
          <a:p>
            <a:r>
              <a:t>3.需要对配电网进行升级改造，提高设备性能和负载能力。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配电网技术落后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1.现有的配电网技术已经无法满足智能化、自动化的发展需求。</a:t>
            </a:r>
          </a:p>
          <a:p>
            <a:r>
              <a:t>2.技术升级可以提高配电网的运行效率和稳定性。</a:t>
            </a:r>
          </a:p>
          <a:p>
            <a:r>
              <a:t>3.引入新技术，如物联网、人工智能等，可以提升配电网的管理水平和服务质量。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配电网供电可靠性不足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1.当前配电网的供电可靠性较低，影响用户的正常用电。</a:t>
            </a:r>
          </a:p>
          <a:p>
            <a:r>
              <a:t>2.提高供电可靠性可以减少停电时间和次数，提高用户满意度。</a:t>
            </a:r>
          </a:p>
          <a:p>
            <a:r>
              <a:t>3.需要对配电网进行改造，优化网络结构，提高设备的可靠性和稳定性。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配电网智能化水平低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1.智能化水平低制约了配电网的运行效率和服务质量。</a:t>
            </a:r>
          </a:p>
          <a:p>
            <a:r>
              <a:t>2.引入智能化技术可以提高配电网的自动化水平和运行效率。</a:t>
            </a:r>
          </a:p>
          <a:p>
            <a:r>
              <a:t>3.智能化升级可以优化资源配置，提高能源利用效率，降低运行成本。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配电网运维管理难度大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1.当前配电网的运维管理存在较大的难度和挑战。</a:t>
            </a:r>
          </a:p>
          <a:p>
            <a:r>
              <a:t>2.通过引入新技术和新方法，可以提高运维管理的效率和质量。</a:t>
            </a:r>
          </a:p>
          <a:p>
            <a:r>
              <a:t>3.加强人员培训和管理，提高运维团队的专业素质和执行力。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配电网升级改造投入不足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1.配电网升级改造需要大量的资金投入。</a:t>
            </a:r>
          </a:p>
          <a:p>
            <a:r>
              <a:t>2.政府和企业应加大投入力度，提高升级改造的预算和资金支持。</a:t>
            </a:r>
          </a:p>
          <a:p>
            <a:r>
              <a:t>3.合理利用政策和市场机制，引导社会资本参与配电网升级改造。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升级改造目标与原则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配电网升级改造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升级改造目标与原则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升级改造目标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1.提高配电网供电可靠性和稳定性：通过升级改造，减少线路故障和停电时间，提高供电质量。</a:t>
            </a:r>
          </a:p>
          <a:p>
            <a:r>
              <a:t>2.满足日益增长的电力需求：随着经济发展和人民生活水平的提高，电力需求不断增长，升级改造配电网可提高供电能力，满足社会用电需求。</a:t>
            </a:r>
          </a:p>
          <a:p>
            <a:r>
              <a:t>3.提高配电网自动化水平：引入先进的自动化技术和设备，提高配电网的监测、控制和调度能力，优化资源配置，提高运行效率。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升级改造原则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1.遵循国家和行业相关标准和规范：升级改造过程中，严格遵守国家和行业的相关标准和规范，确保改造质量和安全性。</a:t>
            </a:r>
          </a:p>
          <a:p>
            <a:r>
              <a:t>2.注重经济性和可持续性：在升级改造过程中，充分考虑经济成本和可持续性，选择经济合理、环境友好的方案和设备，提高配电网的经济效益和社会效益。</a:t>
            </a:r>
          </a:p>
          <a:p>
            <a:r>
              <a:t>3.分步实施，逐步完善：考虑到配电网升级改造的复杂性和长期性，采取分步实施、逐步完善的方式，确保改造工作的有序进行。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改造技术方案与比较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配电网升级改造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改造技术方案与比较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改造技术方案概述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1.配电网升级改造的必要性：随着电力需求的增长和电力技术的发展，配电网升级改造可提高供电可靠性和效率。</a:t>
            </a:r>
          </a:p>
          <a:p>
            <a:r>
              <a:t>2.改造技术方案分类：主要包括架空线路改造、电缆敷设、配电站自动化等。</a:t>
            </a:r>
          </a:p>
          <a:p>
            <a:r>
              <a:t>3.技术方案选择原则：根据地区特点、负荷需求、预算等因素进行方案选择。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架空线路改造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1.增加导线截面积，提高载流量。</a:t>
            </a:r>
          </a:p>
          <a:p>
            <a:r>
              <a:t>2.采用高强度材料，提高线路耐用性。</a:t>
            </a:r>
          </a:p>
          <a:p>
            <a:r>
              <a:t>3.安装自动化设备，实现远程监控和控制。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改造技术方案与比较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电缆敷设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1.电缆类型选择：根据使用环境、电压等级等因素选择合适的电缆。</a:t>
            </a:r>
          </a:p>
          <a:p>
            <a:r>
              <a:t>2.敷设方式：采用地下敷设、隧道敷设等方式，减少地面影响。</a:t>
            </a:r>
          </a:p>
          <a:p>
            <a:r>
              <a:t>3.电缆维护：定期进行电缆检查和维修，确保供电安全。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配电站自动化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1.配电站自动化设备配置：包括监控设备、通信设备、保护设备等。</a:t>
            </a:r>
          </a:p>
          <a:p>
            <a:r>
              <a:t>2.自动化系统功能：实现远程监控、故障隔离、恢复供电等功能。</a:t>
            </a:r>
          </a:p>
          <a:p>
            <a:r>
              <a:t>3.自动化系统维护：定期进行设备检查和软件更新，确保系统稳定性。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https://d.book118.com/975324003142011101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配电网改造的背景与必要性</vt:lpstr>
      <vt:lpstr> 配电网改造的背景与必要性</vt:lpstr>
      <vt:lpstr> 配电网改造的背景与必要性</vt:lpstr>
      <vt:lpstr> 配电网改造的背景与必要性</vt:lpstr>
      <vt:lpstr> 配电网现状分析</vt:lpstr>
      <vt:lpstr> 配电网现状分析</vt:lpstr>
      <vt:lpstr> 配电网现状分析</vt:lpstr>
      <vt:lpstr> 配电网现状分析</vt:lpstr>
      <vt:lpstr> 升级改造目标与原则</vt:lpstr>
      <vt:lpstr> 升级改造目标与原则</vt:lpstr>
      <vt:lpstr> 改造技术方案与比较</vt:lpstr>
      <vt:lpstr> 改造技术方案与比较</vt:lpstr>
      <vt:lpstr> 改造技术方案与比较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2024-09-09T22:41:50.587</cp:lastPrinted>
  <dcterms:created xsi:type="dcterms:W3CDTF">2024-09-09T14:41:50Z</dcterms:created>
  <dcterms:modified xsi:type="dcterms:W3CDTF">2024-09-09T14:41:52Z</dcterms:modified>
</cp:coreProperties>
</file>