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BFF62-6D2D-4F67-BB59-9DF8FF1A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83264-CB1D-45EA-BC9F-67DB2B74E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0B4F6-35BB-473C-BB5A-4D91C91FD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C9A2F-B917-4753-BCAA-A36D8247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0A64D-A8D4-48D3-B60E-E26544665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9D90F-5758-4B56-B22F-C5F76B21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AB1E1-2C87-4E28-9F89-5B36314C6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1813C-B304-4CF9-89C7-A83F0747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C1892-0F48-4402-AEAF-362E8E92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2E7A0-BD8E-4DFA-A7E2-1B603DC54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D4F03-192C-4497-B1F1-6523EA86D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4142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2024年金融监管与合规性培训资料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金融监管概述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合规性管理基础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2024年金融监管重点领域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案例分析：成功应对金融监管与合规性挑战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未来展望：金融监管与合规性的发展趋势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金融监管概述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金融监管是指政府通过特定的机构（如中央银行、证券市场监管机构等）对金融交易行为主体进行的某种限制或规定。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维护金融业稳健运行，保护消费者权益，防止金融犯罪，促进经济健康发展。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金融监管的定义与目的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包括中央银行、证券市场监管机构、保险监管机构等。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包括银行、证券公司、保险公司等金融机构。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包括法律手段、行政手段和经济手段等。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金融监管的体系结构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金融监管的历史与发展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金融监管的起源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早期的金融监管主要起源于中央银行对商业银行的监管，随着金融业的发展，监管对象和手段不断丰富。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金融监管的发展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从单一的合规性监管向风险性监管转变，强调金融机构内部控制和风险管理，引入市场约束和公众监督。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金融监管的未来趋势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数字化监管、跨境监管合作、行为监管等将成为未来金融监管的重要方向。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合规性管理基础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合规性是指金融机构在业务运营过程中，遵守相关法律法规、监管要求、行业准则和内部规章制度的能力和程度。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确保金融机构的稳健经营，维护金融市场的公平、公正和透明，保护投资者和消费者的合法权益，提升金融机构的声誉和品牌价值。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合规性的概念与重要性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合规性管理的原则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建立健全的合规管理体系，明确合规管理职责，强化合规文化建设，确保合规管理的有效性。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合规性管理的流程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制定合规政策，进行合规风险识别与评估，制定并执行合规计划，监控合规风险，报告合规情况，持续改进合规管理体系。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对识别出的合规风险点进行定量和定性评估，确定风险的大小、发生概率和可能造成的损失。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合规性风险应对策略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根据风险评估结果，制定相应的风险应对策略和措施，如风险规避、风险降低、风险转移等。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通过对金融机构的业务、产品、客户、交易等各方面的分析，识别潜在的合规风险点。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2024年金融监管重点领域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加强对银行业金融机构流动性风险的管理和监控，确保其在各种压力情景下都能保持充足的流动性。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资本充足率要求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银行业金融机构应满足更高的资本充足率要求，以增强其抵御风险的能力。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信贷政策调整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鼓励银行业金融机构加大对实体经济、小微企业、乡村振兴等领域的信贷支持力度，同时严格控制对高风险行业和领域的信贷投放。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银行业监管政策解读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加强对拟上市企业的IPO审核力度，提高上市公司质量，保护投资者利益。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严格IPO审核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要求上市公司及证券发行人加强信息披露工作，提高信息披露的准确性和透明度。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强化信息披露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加大对市场操纵行为的打击力度，维护证券市场的公平、公正和稳定。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打击市场操纵行为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证券业监管政策解读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鼓励保险公司进行产品创新，开发符合市场需求和消费者利益的保险产品。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加强对保险公司偿付能力的监管和评估，确保其在各种风险情景下都能保持充足的偿付能力。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加强偿付能力监管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加大对保险市场违法违规行为的查处力度，规范市场秩序，保护消费者权益。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保险业监管政策解读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https://d.book118.com/975324142141011103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2024-09-12T20:39:35.662</cp:lastPrinted>
  <dcterms:created xsi:type="dcterms:W3CDTF">2024-09-12T12:39:35Z</dcterms:created>
  <dcterms:modified xsi:type="dcterms:W3CDTF">2024-09-12T12:39:37Z</dcterms:modified>
</cp:coreProperties>
</file>