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CF4C5-AA09-4034-8F97-BA06D7ADC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0D42-90A7-4BEE-9D94-A1D50E67F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6CEED-75F9-4DFB-AE8D-368C02C61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7CCB6-327C-4FFB-877A-D75D6EC6A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A7C6A-C71D-4FFC-B1F5-A73B1D1C3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CC9D7-8631-4783-B158-C25AB1D9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0232C-84F8-4081-8CF5-3D5B597A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6BD11-FE44-4502-A547-66A21A205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A8F00-47AD-41C0-AEE3-73862A141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C9163-9B54-4C3D-A572-67A1C7D33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3F3D3-AF9D-4130-9A12-C25393C3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4142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安全出行平安归来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出行前准备与安全检查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遵守交通规则与文明驾驶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应对突发情况与紧急处理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平安归来总结与展望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遵守交通信号灯、限速、让行等规定，降低事故风险。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58" r="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时刻观察道路情况，及时发现并应对潜在危险。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减少交通事故发生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乘车时佩戴安全带，减少碰撞伤害。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避免酒后驾车，确保行车安全。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不酒后驾车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保管好个人财物，提高防盗抢意识。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防盗抢意识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保障人身财产安全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741" b="197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提升社会整体安全感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增强公众安全意识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通过宣传教育，提高公众对交通安全的重视程度。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严格执法力度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加大对交通违法行为的处罚力度，维护交通秩序。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完善道路设施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改善道路通行条件，提高道路安全性。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鼓励采用步行、骑行、公共交通等环保出行方式。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推广节能型汽车和新能源汽车，减少尾气排放。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合理规划城市布局和交通网络，缓解交通拥堵问题。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城市规划与交通协调发展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出行前准备与安全检查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避开高峰期和拥堵路段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尽量避开出行高峰期以及交通拥堵的路段，以减少行程时间和风险。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确定出行目的地和时间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明确旅行的最终目的地，以及每个途经点的停留时间。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选择最佳交通方式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根据距离、时间、成本等因素，选择最合适的交通方式。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规划合理行程路线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检查车辆刹车系统、轮胎磨损等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确保车辆刹车灵敏，轮胎磨损正常，无严重磨损或裂纹。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检查车灯、转向灯等照明设备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确保车灯、转向灯等照明设备正常工作，提高夜间行车安全性。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检查安全带、安全气囊等安全装置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确保安全带、安全气囊等安全装置完好无损，能够在紧急情况下发挥作用。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检查交通工具安全性能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携带身份证、驾驶证、行驶证等证件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确保出行过程中具备合法身份和驾驶资格。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准备应急工具和维修设备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如备胎、工具箱、灭火器等，以应对突发状况。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携带急救药品和应急食品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如创可贴、止痛药、饮用水等，以备不时之需。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携带必要证件及应急物品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查询目的地天气预报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了解目的地的天气状况，以便合理安排行程和准备相应装备。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掌握目的地交通信息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了解目的地的交通规则、路况等信息，以避免因不熟悉环境而发生交通事故。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关注旅游安全提示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关注旅游部门发布的安全提示和警示信息，避免前往存在安全隐患的区域。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了解目的地天气和交通状况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遵守交通规则与文明驾驶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遇到红灯时，车辆必须在停止线后等待，直到绿灯亮起才能通行。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绿灯亮起时，车辆可以通行，但需注意交叉口内其他方向的车辆和行人。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绿灯行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黄灯闪烁时，已越过停止线的车辆可以继续通行，未越过停止线的车辆应减速停车。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黄灯警示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严格遵守红绿灯信号指示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https://d.book118.com/975324142230011112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2024-09-19T03:57:50.890</cp:lastPrinted>
  <dcterms:created xsi:type="dcterms:W3CDTF">2024-09-18T19:57:50Z</dcterms:created>
  <dcterms:modified xsi:type="dcterms:W3CDTF">2024-09-18T19:57:53Z</dcterms:modified>
</cp:coreProperties>
</file>