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764265-8868-4F02-A49F-7C24A10F04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F08DA6-CDD5-48B1-8207-2931BB3CC0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103E82-CD16-49B1-9DF7-A954A9D8BB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887ED8-DB39-44AC-A9C7-5F55D3BD26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6ECE26-C419-4998-A91D-7E52B4BFC1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4F2E92-05AD-42EC-A3AD-478CAF9896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B63882-F8FF-403F-AA9A-793BF2B72D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F309A0-43FE-4657-9F22-31979074AD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81E800-64B9-4EA4-B71C-C1E2729780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BAD239-4C90-4F61-BD22-B079B39E6B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FF136E-6689-47B0-91E7-461FB31D94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5324224101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数学课改心得体会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数学课改内容及特点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数学课改实施过程与体验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数学课改效果评估及反思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数学课改对数学教育的影响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数学课改的未来展望与建议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48" r="1464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数学作为一门基础学科，在现代科技、经济、社会等领域发挥着越来越重要的作用。因此，数学课程改革的目的在于更好地适应时代发展的需求，培养具有创新精神和实践能力的人才。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适应时代发展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传统的数学课程内容和教学方式存在一些问题，如过于注重知识传授和应试能力，忽视学生数学素养和实际应用能力的培养。数学课程改革旨在解决这些问题，提高学生的数学素养和综合能力。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解决现实问题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6500" r="26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课程改革内容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主要介绍数学课程改革的具体内容，包括课程目标、课程内容、教学方式、评价方式等方面的改革。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实施过程与效果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重点汇报数学课程改革的实施过程，包括课程设计、教师培训、教学资源开发等方面的具体工作，以及改革后学生数学素养和综合能力提升的效果。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经验与教训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总结数学课程改革过程中的经验和教训，分析存在的问题和不足，提出改进意见和建议。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数学课改内容及特点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教材内容更新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新教材注重数学与实际生活的联系，引入更多现实问题和案例，使学生能够更好地理解和应用数学知识。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知识结构调整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新教材对数学知识进行了重新整合和编排，更加注重知识的内在逻辑和系统性，便于学生掌握和理解。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拓展内容增加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新教材增加了许多拓展内容，如数学史、数学思想方法等，旨在培养学生的数学素养和综合能力。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教材改革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合作学习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新的教学方法倡导合作学习，鼓励学生通过小组讨论、合作解决问题等方式，培养学生的团队协作能力和沟通能力。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信息技术应用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新的教学方法充分利用信息技术手段，如多媒体教学、网络学习等，提高教学效果和学生的学习兴趣。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探究式学习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新的教学方法强调学生的主体性和主动性，通过探究式学习培养学生的自主学习能力和创新精神。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教学方法改革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新的考试评价制度采用多种考试形式，如闭卷考试、开卷考试、口试、论文等，全面评价学生的数学素养和能力。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考试形式多样化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新的考试评价制度更加注重学生的学习过程评价，包括课堂表现、作业完成情况、小组讨论表现等，以更全面地反映学生的学习情况。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注重过程评价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新的考试评价制度强调对学生能力的考查，如分析问题、解决问题、创新思维能力等，以更好地反映学生的数学素养和综合能力。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强调能力考查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考试评价改革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数学课改实施过程与体验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组织教师培训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对数学教师进行课改理念和方法的培训，提高教师的专业素养和教学能力。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实施课堂教学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在数学课堂上贯彻课改理念，采用新的教学方法和手段，激发学生的学习兴趣和主动性。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编写新教材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依据课改方案，编写符合新理念和方法的数学教材，注重知识的连贯性和实用性。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制定课改方案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明确数学课改的目标、内容、方法和时间表，确保方案的科学性和可行性。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实施步骤与计划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传统观念的束缚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部分教师和学生受传统教育观念影响，难以适应新的教学方式和理念。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教材编写的难度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新教材需要注重知识的连贯性和实用性，编写难度较大。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课堂教学实施的困难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新的教学方式需要教师和学生共同配合，实施难度较大。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遇到的困难和挑战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通过数学课改的实施，教师和学生逐渐接受了新的教育观念，认识到教育应该注重学生的全面发展和个性差异。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教育观念的更新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新的教学方法和手段的应用，使得数学课堂更加生动有趣，提高了学生的学习兴趣和主动性。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教学方法的改进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数学课改的实施促进了教师专业素养的提升，使得教师更加熟悉教材和教学方法，提高了教学效果。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教师专业素养的提升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收获和成长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https://d.book118.com/975324224101011121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2024-09-24T04:21:47.037</cp:lastPrinted>
  <dcterms:created xsi:type="dcterms:W3CDTF">2024-09-23T20:21:47Z</dcterms:created>
  <dcterms:modified xsi:type="dcterms:W3CDTF">2024-09-23T20:21:48Z</dcterms:modified>
</cp:coreProperties>
</file>