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B0939-93B8-42DF-960D-B898D7D4F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0025F-9411-4FF9-9F24-DAA4D33BC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E5876-F4DD-456E-8E22-997CDDF6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2C682-DC90-4847-B7FD-0BF6D7C5D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E90486-4D17-4BF2-B010-DBFFA1952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4FA73F-B805-43EB-A2ED-3DDAC2EED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DD17B-15F0-4FA4-AA0B-92A2D524C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B3C8D-F462-44F6-8178-266F9236A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6A156-9EF7-4683-B7E5-8126B812E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BBF5C-115C-4203-BF86-576C5380F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7CE05-E191-494D-906C-C6E13A33E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243301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纳员年终工作总结技能提升报告\n## 1.出纳员年终工作总结概述\n### 1.1年度出纳工作成绩与亮点展示\n### 1.2年度出纳工作中的不足与挑战分析\n### 1.3年度出纳员工作经验教训总结\n## 2.出纳员技能提升需求分析\n### 2.1出纳员日常工作中的技能要求\n### 2.2出纳员职业发展对技能提升的需求\n### 2.3出纳员技能提升的优先级与目标设定\n## 3.出纳员技能提升途径与方法\n### 3.1参加出纳员专业培训与认证\n### 3.2通过在线课程与书籍学习提升技能\n### 3.3参与实践项目与案例分析增强实际操作能力\n## 4.出纳员技能提升计划与实施\n### 4.1制定出纳员技能提升的时间表与路线图\n### 4.2落实出纳员技能提升的资源与保障措施\n### 4.3定期评估出纳员技能提升成果与反馈调整\n## 5.出纳员技能提升成果展示与应用\n### 5.1出纳员技能提升后在工作中的具体应用案例\n### 5.2出纳员技能提升对公司业务的贡献与价值\n### 5.3出纳员技能提升的个人成长与职业发展影响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5200"/>
              <a:t>出纳员年终工作总结技能提升报告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出纳员年终工作总结概述</a:t>
            </a:r>
            <a:endParaRPr/>
          </a:p>
        </p:txBody>
      </p:sp>
      <p:sp>
        <p:nvSpPr>
          <p:cNvPr id="1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准确无误地处理了公司的日常收支业务</a:t>
                </a:r>
                <a:endParaRPr/>
              </a:p>
            </p:txBody>
          </p:sp>
          <p:sp>
            <p:nvSpPr>
              <p:cNvPr id="1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熟练掌握并应用了出纳管理软件，提高了工作效率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对公司的现金、银行存款和其他货币资金进行了严格的管理和监控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与其他部门保持良好的沟通，确保资金的合理使用</a:t>
                </a:r>
                <a:endParaRPr/>
              </a:p>
            </p:txBody>
          </p:sp>
        </p:grpSp>
        <p:grpSp>
          <p:nvGrpSpPr>
            <p:cNvPr id="19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积极参与了公司的财务审计工作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配合审计人员对公司财务数据进行核实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提供了准确的财务信息和凭证，保证了审计工作的顺利进行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对审计结果进行了认真的分析和总结，为公司的财务管理提供了有价值的建议</a:t>
                </a:r>
                <a:endParaRPr/>
              </a:p>
            </p:txBody>
          </p:sp>
        </p:grpSp>
        <p:grpSp>
          <p:nvGrpSpPr>
            <p:cNvPr id="19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为公司节省了大量的财务成本</a:t>
                </a:r>
                <a:endParaRPr/>
              </a:p>
            </p:txBody>
          </p:sp>
          <p:sp>
            <p:nvSpPr>
              <p:cNvPr id="1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通过合理的资金安排，避免了资金的闲置和浪费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严格审核报销单据，控制了不合理的支出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与银行建立了良好的合作关系，争取到了较低的贷款利率和优质的服务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年度出纳工作成绩与亮点展示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缺乏专业的财务知识，影响了工作的深度和广度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对一些复杂的财务问题处理不够熟练，需要请教其他财务人员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对国家财税政策的变化缺乏敏感度，未能及时调整公司的财务策略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对公司的财务报表分析不够深入，未能为公司的决策提供更有价值的信息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r="-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工作中存在一定的疏忽和失误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在处理一些琐碎的业务时，可能出现疏漏，导致数据的错误或遗漏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在与外部单位和供应商的沟通中，可能出现误解，影响公司的合作关系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在资金管理方面，可能存在一定的风险，需要进一步加强监控和预防措施</a:t>
                </a:r>
                <a:endParaRPr/>
              </a:p>
            </p:txBody>
          </p:sp>
          <p:pic>
            <p:nvPicPr>
              <p:cNvPr id="21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r="-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工作压力较大，需要适当调整工作方式和节奏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工作任务繁重，需要不断提高工作效率和准确性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工作时间较长，需要合理安排工作和休息时间，保持良好的工作状态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工作性质较为单一，需要积极寻求新的工作挑战和机会，提升自己的综合能力</a:t>
                </a:r>
                <a:endParaRPr/>
              </a:p>
            </p:txBody>
          </p:sp>
          <p:pic>
            <p:nvPicPr>
              <p:cNvPr id="21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r="-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年度出纳工作中的不足与挑战分析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要不断加强财务知识的学习，提高自己的专业素养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深入学习国家的财税政策，掌握最新的财务法规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学习财务管理的先进理念和方法，提高自己的管理水平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积极参加财务培训和讲座，拓宽自己的知识视野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r="-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要时刻保持谨慎和细心的工作态度，避免工作中的失误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在处理业务时要严格按照规定和流程进行，避免疏漏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在与外部单位和供应商沟通时，要保持清晰的思路和准确的表达，避免误解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在资金管理方面，要建立完善的风险防范机制，确保资金的安全</a:t>
                </a:r>
                <a:endParaRPr/>
              </a:p>
            </p:txBody>
          </p:sp>
          <p:pic>
            <p:nvPicPr>
              <p:cNvPr id="22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r="-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要合理安排自己的工作和生活，保持良好的心态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合理安排工作时间，避免过度劳累，保持良好的工作状态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积极参与公司的集体活动，增进同事之间的友谊和了解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适当进行体育锻炼和休闲娱乐，调整自己的身心状态</a:t>
                </a:r>
                <a:endParaRPr/>
              </a:p>
            </p:txBody>
          </p:sp>
          <p:pic>
            <p:nvPicPr>
              <p:cNvPr id="2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r="-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年度出纳员工作经验教训总结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出纳员技能提升需求分析</a:t>
            </a:r>
            <a:endParaRPr/>
          </a:p>
        </p:txBody>
      </p:sp>
      <p:sp>
        <p:nvSpPr>
          <p:cNvPr id="2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熟悉并掌握出纳管理软件的操作流程和功能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能够运用软件进行日常的收支业务和资金管理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能够对软件中的数据进行分析和汇总，为公司的决策提供依据</a:t>
                </a:r>
                <a:endParaRPr/>
              </a:p>
            </p:txBody>
          </p:sp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熟练掌握出纳管理软件，提高工作效率</a:t>
                </a:r>
                <a:endParaRPr/>
              </a:p>
            </p:txBody>
          </p:sp>
        </p:grpSp>
        <p:grpSp>
          <p:nvGrpSpPr>
            <p:cNvPr id="24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能够与公司的其他部门和供应商进行有效的沟通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能够与同事保持良好的合作关系，共同完成工作任务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能够积极参与公司的集体活动，增进团队的凝聚力和向心力</a:t>
                </a:r>
                <a:endParaRPr/>
              </a:p>
            </p:txBody>
          </p:sp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具备良好的沟通能力和团队协作精神</a:t>
                </a:r>
                <a:endParaRPr/>
              </a:p>
            </p:txBody>
          </p:sp>
        </p:grpSp>
        <p:grpSp>
          <p:nvGrpSpPr>
            <p:cNvPr id="24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对公司的资金安全负责，严格管理现金和银行存款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对公司的财务数据负责，确保数据的准确性和完整性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对公司的发展负责，积极为公司的决策提供有价值的建议</a:t>
                </a:r>
                <a:endParaRPr/>
              </a:p>
            </p:txBody>
          </p:sp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具备较强的责任心和风险意识</a:t>
                </a:r>
                <a:endParaRPr/>
              </a:p>
            </p:txBody>
          </p:sp>
        </p:grpSp>
      </p:grpSp>
      <p:pic>
        <p:nvPicPr>
          <p:cNvPr id="25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出纳员日常工作中的技能要求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掌握更深入的财务知识，提高自己的专业素养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学习更高级的财务管理理念和方法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熟悉国家的财税政策，掌握最新的财务法规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能够对公司的财务报表进行更深入的分析，为公司的决策提供更有价值的信息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r="-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提升自己的沟通和协调能力，更好地适应公司的发展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学会与不同部门和层级的人员进行有效的沟通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能够协调公司的内部资源，确保各项业务的顺利进行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能够积极参与公司的决策过程，为公司的战略规划提供建议</a:t>
                </a:r>
                <a:endParaRPr/>
              </a:p>
            </p:txBody>
          </p:sp>
          <p:pic>
            <p:nvPicPr>
              <p:cNvPr id="2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r="-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培养自己的创新意识和解决问题的能力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学会关注行业的最新动态和趋势，为公司的发展提供新的思路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能够对工作中遇到的问题进行独立思考，寻求最佳的解决方案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能够积极参与公司的创新项目，推动公司的持续发展</a:t>
                </a:r>
                <a:endParaRPr/>
              </a:p>
            </p:txBody>
          </p:sp>
          <p:pic>
            <p:nvPicPr>
              <p:cNvPr id="27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r="-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出纳员职业发展对技能提升的需求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优先级设定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首先要提升自己的财务知识和专业能力，确保工作的准确性和专业性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其次要提升自己的沟通能力和团队协作精神，更好地适应公司的发展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最后要培养自己的创新意识和解决问题的能力，为公司的发展提供新的动力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目标设定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在一年内，熟练掌握出纳管理软件，提高工作效率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在两年内，提升自己的财务知识水平，为公司的决策提供更有价值的信息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在三年内，培养自己的创新意识和解决问题的能力，成为公司发展的重要力量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出纳员技能提升的优先级与目标设定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出纳员技能提升途径与方法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参加专业的出纳员培训课程，学习最新的财务知识和技能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选择具有权威性的培训机构和课程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通过培训提高自己的专业素养和实际操作能力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获得出纳员资格证书，提升自己的职业竞争力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参加财务管理和税收筹划等方面的认证课程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学习更高级的财务管理理念和方法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熟悉国家的财税政策，掌握最新的财务法规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获得相关认证，为公司的财务决策提供更有价值的支持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参加出纳员专业培训与认证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https://d.book118.com/975324330144011112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出纳员年终工作总结技能提升报告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2024-09-18T22:09:43.396</cp:lastPrinted>
  <dcterms:created xsi:type="dcterms:W3CDTF">2024-09-18T14:09:43Z</dcterms:created>
  <dcterms:modified xsi:type="dcterms:W3CDTF">2024-09-18T14:09:45Z</dcterms:modified>
</cp:coreProperties>
</file>