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035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1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515D1-0D0C-422A-B5B7-7BDF21EE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9A052-91E8-408D-83C6-BD1DA5EA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4A065-017A-4B4A-8CC4-E288FFFC8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7B19B-80E0-4514-A76B-42A25C3E3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0DA48-65F0-494C-A18E-8EAC051BE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4B5830-1D4E-4C3D-86B7-DB0A71E5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27952-0213-41A7-93CF-B46D633C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0411A-CADD-48B2-AD42-E41086C7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23BC2-A50A-4C74-97C8-D6B7BB7BF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7B385-4D9A-4336-96AA-53AE14A0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58A7B-9E05-45DB-BC12-493F3CB5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025" r:id="rId2"/>
    <p:sldLayoutId id="2147500026" r:id="rId3"/>
    <p:sldLayoutId id="2147500027" r:id="rId4"/>
    <p:sldLayoutId id="2147500028" r:id="rId5"/>
    <p:sldLayoutId id="2147500029" r:id="rId6"/>
    <p:sldLayoutId id="2147500030" r:id="rId7"/>
    <p:sldLayoutId id="2147500031" r:id="rId8"/>
    <p:sldLayoutId id="2147500032" r:id="rId9"/>
    <p:sldLayoutId id="2147500033" r:id="rId10"/>
    <p:sldLayoutId id="214750003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4344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夸父追日绘本阅读教学设计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教学反思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https://d.book118.com/975324344142011040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夸父追日绘本阅读教学设计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2024-08-31T13:54:13.051</cp:lastPrinted>
  <dcterms:created xsi:type="dcterms:W3CDTF">2024-08-31T05:54:13Z</dcterms:created>
  <dcterms:modified xsi:type="dcterms:W3CDTF">2024-08-31T05:54:15Z</dcterms:modified>
</cp:coreProperties>
</file>