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38D55-B6EF-4104-8254-09F588AE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6C2C-A74C-49EC-B2BA-C5F163BF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27779-D30E-462F-8B13-94EC13D2C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7663B-DEC9-4723-A748-64AADA23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FB1A1-D19D-40B2-AAF1-805132EE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D754D-5356-4601-BED0-0C02D882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26AB2-2CC3-4818-B94F-77AACC9F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2FDA9-F717-414A-8A1C-D1453289E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D92E8-11B9-4316-B07B-8A6E416B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6700F-3003-49A6-B3F1-736EDA79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4B18-F2DE-418B-A24C-0479CEA1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000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临床药物治疗学专科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药物不良反应与药物相互作用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特殊人群的临床药物治疗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临床药物治疗学的前沿与展望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临床药物治疗学概述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临床药物治疗学是研究药物治疗疾病原理、药物选择、药物剂量、给药途径和方案的科学。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以患者为中心，强调个体化治疗，注重药物与机体的相互作用，关注药物治疗的有效性和安全性。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正确的药物治疗方案能够提高疾病治愈率，减轻患者痛苦，提高患者生活质量。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合理的药物治疗方案能够减少不必要的医疗资源浪费，降低医疗成本。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确保患者获得安全、有效、经济的药物治疗，维护患者的合法权益。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临床药物治疗学的重要性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临床药物治疗学起源于古代，人们通过实践积累了很多药物治疗的经验。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随着医学科学的发展，人们对药物治疗的认识不断深入，临床药物治疗学逐渐发展成为一门独立的学科。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现代临床药物治疗学强调循证医学证据，注重多学科协作，不断探索和创新药物治疗的方法和手段。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临床药物治疗学的发展历程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药物治疗方案的设计与实施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52" r="162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确保治疗方案能够有效地缓解症状、控制病情或预防疾病进展。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确保治疗方案的安全性，降低不良反应和药物相互作用的风险。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安全性和耐受性原则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在确保疗效和安全性的前提下，选择成本效益较高的药物和治疗方案。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根据患者的年龄、性别、体重、生理状况、遗传因素等个体差异，制定个性化的治疗方案。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对患者进行详细的诊断和病情评估，明确治疗目标。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处方与用药指导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根据诊断和评估结果，制定合适的治疗方案，包括药物选择、剂量、给药途径和频率等。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医生开具处方，并提供详细的用药指导，包括药物的用法、用量、注意事项、不良反应及应对措施等。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在治疗过程中，定期监测患者的病情变化、药物疗效和不良反应，及时调整治疗方案。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药物治疗方案的实施流程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根据患者的病情变化和治疗效果，对治疗方案进行评估。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根据评估结果，对治疗方案进行必要的调整，包括更换药物、调整剂量、改变给药途径等。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在保证疗效和安全性的前提下，对治疗方案进行优化，降低治疗成本和不良反应风险。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药物不良反应与药物相互作用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药物不良反应的分类与处理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轻度不良反应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轻微的、可自行缓解的症状，如头痛、恶心等。处理方法包括观察、减量或停药。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中度不良反应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需要采取一定干预措施的不良反应，如皮疹、发热等。处理方法包括使用抗过敏药物、调整剂量或停药。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严重不良反应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可能导致生命危险的不良反应，如过敏性休克、心脏疾病等。处理方法包括紧急抢救、使用特效药物或立即停药。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https://d.book118.com/975330000024011041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2024-09-01T14:17:45.442</cp:lastPrinted>
  <dcterms:created xsi:type="dcterms:W3CDTF">2024-09-01T06:17:45Z</dcterms:created>
  <dcterms:modified xsi:type="dcterms:W3CDTF">2024-09-01T06:17:47Z</dcterms:modified>
</cp:coreProperties>
</file>