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2A3270-9EE4-4247-85BA-5B6F61F8F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F2E45-5256-4543-94C9-0E9209F33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222C5B-E7E7-4F6B-9247-4871871F5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1EE437-EF2B-47C2-B0AB-1182A32A2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95A00D-6D50-4E72-A603-6A8EC6158F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B230F1-453E-4809-AAFC-1263126391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D383AD-564F-4EEB-82BA-33E5DBC770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B63935-4C43-4061-81C0-97302E4AE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6F412D-8AB0-4D13-BDFC-A990EA8190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88944-9327-4964-B9D1-C7D31F0F6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33B12-8118-47EB-9378-65F7BB4C3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33003102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离婚协议书的撤销与解除</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离婚协议书基本概念及法律效力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撤销离婚协议书条件与程序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解除离婚协议书方式及后果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涉及财产分割问题处理策略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子女抚养问题调整方案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律师在撤销与解除过程中作用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离婚协议书基本概念及法律效力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离婚协议书是指夫妻双方自愿离婚并就离婚事项达成协议时，所签署的法律文书。</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离婚协议书的主要作用是明确双方离婚后的权利义务关系，包括财产分割、子女抚养、债务承担等事项。</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离婚协议书是办理离婚手续的重要文件之一，具有法律效力，双方必须遵守协议内容。</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离婚协议书经双方签字盖章后生效，具有法律效力。</a:t>
            </a:r>
          </a:p>
        </p:txBody>
      </p:sp>
      <p:pic>
        <p:nvPicPr>
          <p:cNvPr id="5" name="Picture 5"/>
          <p:cNvPicPr>
            <a:picLocks noChangeAspect="1"/>
          </p:cNvPicPr>
          <p:nvPr/>
        </p:nvPicPr>
        <p:blipFill>
          <a:blip r:embed="rId4"/>
          <a:srcRect l="15208" r="15208"/>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离婚协议书对双方具有约束力，任何一方不得擅自变更或解除协议内容。</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如一方违反协议规定，另一方有权向法院提起诉讼，要求维护协议效力。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法律效力与约束力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964" b="996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双方权利义务关系明确</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离婚协议书应明确双方离婚后的财产分割方式、比例及具体分配方案。</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离婚协议书应明确子女的抚养权、探视权、教育费用等事项。</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离婚协议书应明确债务的承担方式及责任划分。</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离婚协议书还可以约定其他与离婚相关的事项，如赡养老人、保密义务等。</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撤销离婚协议书条件与程序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存在重大误解或显失公平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离婚协议书是基于双方自愿、平等协商的基础上达成的，如果其中一方在签订时存在重大误解，或者协议内容显失公平，那么该方有权申请撤销。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一方以欺诈、胁迫的手段或者乘人之危</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如果离婚协议书是在一方以欺诈、胁迫的手段或者乘人之危的情况下签订的，那么受损害方有权申请撤销。</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违反法律、行政法规的强制性规定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如果离婚协议书的内容违反了法律、行政法规的强制性规定，那么该协议是无效的，可以申请撤销。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撤销条件概述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时间限制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一般来说，申请撤销离婚协议书的时间限制为一年，自当事人知道或者应当知道撤销事由之日起计算。但是，如果离婚协议书的内容违反了法律、行政法规的强制性规定，那么申请撤销的时间限制可能会更长。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提出申请途径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当事人可以向签订离婚协议书的法院或者其他有管辖权的法院提出撤销申请。在提出申请时，需要提供相关证据材料，如协议书、撤销事由证明等。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6250" r="16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提出申请时间限制和途径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立案审查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法院在收到撤销申请后，会进行立案审查，核实申请人的身份和申请材料的真实性、完整性。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通知被申请人并组织调解</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如果立案成功，法院会通知被申请人，并组织双方进行调解。在调解过程中，法院会听取双方的意见和诉求，尽可能达成和解协议。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开庭审理并作出裁决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如果调解无果或者双方拒绝调解，法院会安排开庭审理。在审理过程中，双方需要就撤销事由进行举证和辩论。最终，法院会根据事实和法律规定作出裁决，决定是否撤销离婚协议书。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法院审理流程简介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解除离婚协议书方式及后果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双方当事人在自愿、平等的基础上，通过友好协商达成一致意见，决定解除离婚协议书。这种方式下，双方可以自主约定解除协议的内容、时间等事项。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协商解除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当协商无法达成一致时，任何一方当事人均可以向人民法院提起诉讼，请求解除离婚协议书。法院将根据相关法律法规和案件具体情况，对是否解除离婚协议书作出裁决。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诉讼解除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解除方式选择：协商或诉讼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如果双方能够协商一致并成功解除离婚协议书，那么双方将按照新的约定履行相关义务，原离婚协议书中约定的权利义务将不再具有法律约束力。同时，协商解除也有助于减少双方之间的矛盾和纷争，维护社会稳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协商解除后果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如果通过诉讼方式解除离婚协议书，法院将根据事实和法律作出裁决。如果裁决支持解除离婚协议书，那么原离婚协议书中约定的权利义务也将不再具有法律约束力。但是，诉讼过程可能会比较复杂和漫长，而且结果也具有一定的不确定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诉讼解除后果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不同方式下可能产生后果分析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https://d.book118.com/975330031024011112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2024-09-18T07:05:54.763</cp:lastPrinted>
  <dcterms:created xsi:type="dcterms:W3CDTF">2024-09-17T23:05:54Z</dcterms:created>
  <dcterms:modified xsi:type="dcterms:W3CDTF">2024-09-17T23:05:57Z</dcterms:modified>
</cp:coreProperties>
</file>