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203F3-2F89-4E8F-B117-6FCF8C9E7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E7B1A-E952-43AB-907F-E5DC604B9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8FD1F-AC89-4E78-B208-54AD207A8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D2E3D1-36AF-4706-B354-1D34DF7F6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26645B-E030-4F09-8E09-9B4C70D03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A61F12-3D27-4491-AA54-4A0008AEA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2D4293-7309-446F-B912-6D2D98EF5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426226-068E-4077-B3AE-E6A1EAE28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96D07-BA77-4749-B1BE-68E9E99CB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CB529-1B1A-4A6C-B99A-07717C691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2F841-C0BE-4A71-93B9-B028F86D8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33012334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护理质控文件书写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护理质控文件书写规范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护理质控文件书写的常见问题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提高护理质控文件书写质量的建议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护理质控文件书写的实际应用案例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5430" b="1543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护理质控文件书写是确保护理服务质量和安全的重要手段，通过书写护理质控文件，可以记录护理过程、评估护理效果、发现问题并采取改进措施。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对医疗服务要求的提高，护理服务的质量和安全性越来越受到关注。为了提高护理服务质量，医疗机构需要建立完善的护理质控体系，而护理质控文件书写是该体系的重要组成部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记录和追溯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文件可以记录患者的病情、护理措施、护理效果等信息，为医护人员提供全面的患者信息，有助于医护人员全面了解患者情况。同时，这些文件也可以作为患者病情和护理过程的追溯依据，有助于在出现问题时及时查明原因并采取改进措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083" r="1608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评估和改进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通过书写护理质控文件，医护人员可以对护理过程进行全面评估，发现存在的问题和不足之处，并及时采取改进措施。这有助于提高护理服务的质量和安全性，减少医疗事故和纠纷的发生。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提高沟通效率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文件是一种重要的沟通工具，医护人员可以通过这些文件进行信息交流和协作，提高工作效率。同时，这些文件也可以作为患者及其家属了解护理过程和病情的重要途径，有助于增强医患之间的沟通和信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文件书写的重要性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护理质控文件书写规范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目录清晰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如有目录，应清晰列出文件内容，便于查阅者快速找到所需信息。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统一格式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护理质控文件应采用统一的格式，包括纸张大小、字体、行间距等，以确保文件的整洁和易读性。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标题明确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文件标题应简洁明了，能够准确反映文件内容，方便查阅者快速了解文件主题。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书写格式规范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护理质控文件应准确记录各项质控指标的执行情况，内容应完整无遗漏，确保信息的真实性和可靠性。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准确完整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文件内容应条理清晰，逻辑严密，方便阅读者理解。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条理清晰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对于重要的质控指标和问题，应重点突出，以便于查阅者快速了解关键信息。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重点突出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护理质控文件应根据不同的质控指标和内容进行分类，以便于管理和归档。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分类明确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已完成的质控文件应及时归档，并按照规定的程序进行保存和管理，确保文件的可追溯性和安全性。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归档规范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文件分类与归档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护理质控文件书写的常见问题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书写不规范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格式不统一，缺乏规范性。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语言表述不准确，容易产生歧义。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文字书写不工整，难以辨认。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https://d.book118.com/975330123340011112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2024-09-19T13:12:58.918</cp:lastPrinted>
  <dcterms:created xsi:type="dcterms:W3CDTF">2024-09-19T05:12:58Z</dcterms:created>
  <dcterms:modified xsi:type="dcterms:W3CDTF">2024-09-19T05:13:00Z</dcterms:modified>
</cp:coreProperties>
</file>