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F21F2-5033-4EDF-8999-B31D65C0C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CE813-4989-4D67-AE82-9A60D473D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3639D-D857-4645-8009-F3F26C38F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590AC1-5DA1-4186-9430-7DAEE54BD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76213A-8AD7-4B96-A0A3-C346D85DC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685228-90DB-4C4B-92C2-4D14DE98B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14FFB8-EA8B-4AD8-BC34-A1D1F2CC7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AF708-569D-42DF-9BF6-7842C589D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7FE468-AA7C-4454-97F8-ADC11D456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083A8-BCAB-4690-93F9-45678AC59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20704E-9F2F-4918-90F0-E043AD2B0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33020212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银行金库消防演示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银行金库火灾危险性分析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消防设施与器材介绍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火灾应急处置流程演示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消防安全管理制度与措施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展示先进消防技术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展示最新的消防技术和设备，提高观众对消防安全的认识和信心。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促进消防安全知识的普及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通过演示，向观众传授消防安全知识，提高观众的消防安全意识和自救能力。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提高银行金库消防安全意识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通过演示，使观众了解银行金库火灾的危害性和防范措施的重要性。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介绍银行金库火灾的特点、原因和危害，使观众对银行金库火灾有全面的认识。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银行金库火灾特点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展示银行金库内的消防设施和器材，包括灭火器、自动喷水灭火系统、火灾自动报警系统等。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消防设施和器材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演示针对不同火源的灭火方法和技巧，如使用灭火器、灭火毯等器材进行灭火。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灭火方法和技巧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介绍在火灾中如何自救和逃生的方法和技巧，如使用防烟面罩、寻找安全出口等。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自救和逃生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演示范围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银行金库火灾危险性分析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金库建筑特点及火灾危险性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建筑结构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金库通常采用钢筋混凝土结构，具有较高的耐火极限，但一旦发生火灾，高温和烟雾会迅速蔓延，给人员疏散和灭火带来困难。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密闭性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金库门窗密闭性好，火灾时烟雾难以排出，容易造成室内烟雾浓度过高，影响人员呼吸和视线。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通风设施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金库内通风设施较少，火灾时室内氧气含量迅速下降，易导致人员窒息。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金库内通常存放大量纸质档案和文件，这些物品易燃，且燃烧时产生大量烟雾和有毒气体。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纸质档案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贵重物品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易燃易爆物品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金库内存放的贵重物品如金银珠宝、古董字画等，虽然不易燃，但在高温下容易受损。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部分金库可能存放易燃易爆物品，如油漆、稀释剂等，这些物品一旦遇火源极易引发爆炸和火灾。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金库内物品火灾危险性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人员违规操作电器设备、使用明火等行为都可能导致火灾发生。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火灾发生时，如果人员应急处置不当，如未能及时报警、关闭火源等，会导致火势迅速蔓延。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应急处置不当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625" r="20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人员对火灾的防范意识不足，缺乏必要的消防安全知识和技能培训，也是导致火灾发生和扩大的重要原因。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人员操作火灾危险性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消防设施与器材介绍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通过感应烟雾、温度等异常变化，将信号传递给报警控制器。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探测器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接收并处理探测器信号，发出声光报警信号，并启动相关消防设备。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报警控制器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在紧急情况下，人工按下按钮，触发报警系统。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手动报警按钮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火灾自动报警系统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将水输送到喷头，保证灭火效果。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根据火灾情况自动或手动启动，向火源喷水灭火。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提供足够的水压，确保灭火系统正常运行。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250" b="14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67" b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自动喷水灭火系统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储存气体灭火剂，如二氧化碳、惰性气体等。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灭火剂储存装置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将灭火剂输送到保护区，实现快速灭火。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接收火灾信号，启动气体灭火系统，释放灭火剂。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控制装置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气体灭火系统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https://d.book118.com/975330202121011043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2024-09-05T03:32:46.348</cp:lastPrinted>
  <dcterms:created xsi:type="dcterms:W3CDTF">2024-09-04T19:32:46Z</dcterms:created>
  <dcterms:modified xsi:type="dcterms:W3CDTF">2024-09-04T19:32:48Z</dcterms:modified>
</cp:coreProperties>
</file>