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5C2F1-4493-4683-A9A0-8A210ED1D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E2B01-71A7-4F5A-8F16-5176D7DBB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A7D47-BF55-4F85-9C9C-8CE8324B5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838C3-F1B1-43AA-8482-E11020EEB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45E7DE-E5F8-4A4A-BDA0-627CFB219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F534D9-C81B-4992-B855-091C6AA2E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970307-A351-4D28-956C-A03D8B42D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7157A-7A52-4096-B6F6-1349C94F3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A9B0B-4460-4B20-B7DB-49E51D171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EF9F9-F860-4E29-9861-B78A3B79C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583A2-560B-439F-A5D2-F8953CD45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3102423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便利店投诉处理培训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投诉处理概述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便利店常见投诉类型及原因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投诉处理流程与规范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沟通技巧在投诉处理中应用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案例分析与实践操作演练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总结回顾与展望未来改进方向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投诉处理概述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顾客对便利店商品、服务或环境等方面的不满或抱怨，通过口头、书面或网络等方式向便利店表达。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根据投诉性质和影响程度，可分为商品质量投诉、服务态度投诉、环境问题投诉等。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提升顾客满意度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及时、有效地处理投诉，能够消除顾客不满，提升顾客对便利店的信任和满意度。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维护品牌形象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积极应对投诉并改进问题，有助于维护便利店品牌形象和声誉。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促进业务改进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通过分析投诉原因和趋势，便利店可以发现自身存在的问题和不足，进而改进业务流程和服务质量。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使参训人员掌握投诉处理的基本技巧和方法，能够熟练应对各类投诉，提升顾客满意度。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参训人员需具备基本的沟通能力和服务意识，能够认真听取顾客意见，积极解决问题。同时，需要掌握相关法律法规和企业规章制度，确保投诉处理的合规性。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3" r="25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便利店常见投诉类型及原因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顾客购买到过期商品，轻者可能会引起胃部不适，重者可能会出现上吐下泻和脱水等症状，建议顾客携带购物小票和商品到店进行退换货处理。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商品过期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商品在运输或存储过程中受到挤压、碰撞导致破损，影响顾客购买和使用体验，需及时为顾客办理退换货手续。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商品破损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顾客所需商品暂时缺货，需做好解释工作并提供替代商品或留下顾客联系方式，到货后及时通知。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商品缺货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商品问题投诉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服务态度投诉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员工态度冷淡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员工接待顾客时态度冷淡，缺乏热情，让顾客感到不受重视。需加强员工服务意识培训，提高员工服务主动性。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服务不周到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员工在提供服务时未能满足顾客需求，如未及时补货、未主动提供帮助等。需强化员工服务流程培训，提升服务效率和质量。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服务态度恶劣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员工与顾客发生争执或冲突，严重影响顾客购物体验。需对员工进行严肃处理并加强员工沟通技巧和情绪管理培训。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地面、货架等区域存在垃圾、灰尘等污染物，影响顾客购物体验。需加强店内清洁工作，保持环境整洁卫生。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750" r="22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店内环境脏乱差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商品摆放杂乱无章，标签不清晰，不便于顾客选购。需规范商品陈列标准，保持货架整齐有序。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商品陈列不规范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卫生间存在异味、污渍等问题，影响顾客使用感受。需加强卫生间清洁工作，确保卫生达标。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卫生间不干净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环境卫生投诉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价格标识不清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商品价格标签不清晰或缺失，导致顾客对价格产生疑问或不满。需加强价格标识管理，确保价格清晰明了。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广告宣传误导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便利店发布的广告或宣传信息存在误导性内容，导致顾客产生误解或不满。需加强广告审核机制，确保信息真实准确。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便利店举办的促销活动存在不公平、不合理等问题，如虚假促销、限制条件过多等。需规范促销活动流程，确保活动公平公正。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958" r="14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其他类型投诉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投诉处理流程与规范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保持礼貌和耐心，认真倾听顾客的投诉内容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558" r="12558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6935" r="6935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4628" r="14628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记录投诉人的姓名、联系方式、投诉时间、地点等关键信息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了解投诉的具体问题和相关细节，确保信息准确无误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接收并记录投诉信息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https://d.book118.com/975331024230011102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2024-09-11T15:14:17.979</cp:lastPrinted>
  <dcterms:created xsi:type="dcterms:W3CDTF">2024-09-11T07:14:18Z</dcterms:created>
  <dcterms:modified xsi:type="dcterms:W3CDTF">2024-09-11T07:14:20Z</dcterms:modified>
</cp:coreProperties>
</file>