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9F1B1-99E6-465C-808F-6393A92A1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E8606-0552-4E84-BA39-01E8E8108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AE511-F7FD-4082-8FE8-E310A694E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517B2-162F-427D-A44E-82C1BDDAE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66E503-6C26-4E3B-8311-F2485184E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A6DAE1-A917-41B5-9BE5-60359031E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5077AE-51BF-45B1-820E-B6383D7EB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8A5D4-CF96-43A7-AA84-B041140FA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0FB57-4720-46C5-88B2-311979264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EE382-3588-4BAA-9597-891BDC75E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83FCE-4B02-4091-B5FF-46F9E385E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31233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高中新教师入职培训方案及流程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培训目标与原则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培训流程与安排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培训资源与保障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251" r="725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914" r="1991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帮助新教师快速适应高中教学环境，提高教学技能和班级管理能力。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培养新教师的团队协作精神，促进教师之间的交流与合作。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提高新教师的职业素养和师德水平，树立良好的教师形象。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增强新教师的心理素质，提高应对工作压力的能力。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培训内容应全面、系统，涵盖教学、管理、师德等方面，确保新教师得到全方位的培训。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培训应注重实践操作，通过观摩、模拟、实践等方式，使新教师在实践中掌握教学技能和班级管理技巧。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培训应根据高中新教师的特点和需求，制定有针对性的培训计划和课程，以满足新教师的实际需求。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培训应是一个持续的过程，不仅包括入职时的集中培训，还应该有后续的跟进和指导，以帮助新教师不断成长和提高。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持续性原则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夯实基础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学科知识培训</a:t>
            </a:r>
          </a:p>
        </p:txBody>
      </p:sp>
      <p:sp>
        <p:nvSpPr>
          <p:cNvPr id="28" name="AutoShape 28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针对高中学科知识进行系统培训，确保新教师对所教学科有全面深入的理解。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培训内容应涵盖学科的基本概念、理论体系、教学方法和评价标准。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通过案例分析、实践操作等形式，帮助新教师掌握学科知识的应用。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教育教学方法培训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提升教学能力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介绍现代教育教学理论，培养新教师的教育理念和教学策略。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培训新教师如何设计课程、组织教学活动、运用多媒体和网络资源进行教学。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通过观摩优秀教师的教学实践，让新教师学习借鉴先进的教学方法。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强调教师的职业道德和行为规范，培养新教师的职业素养。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通过案例分析、角色扮演等形式，让新教师了解并践行职业道德与行为规范。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培训内容应包括教师言行举止、与学生和家长的沟通技巧、处理突发事件的方法等。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树立良好师德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职业道德与行为规范培训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学校规章制度培训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介绍学校的各项规章制度，确保新教师了解并遵守学校的管理规定。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规范职业行为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培训内容应包括考勤制度、教学管理规定、学生管理规定等。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通过讲座、座谈会等形式，让新教师全面了解学校的规章制度，为今后的职业发展打下基础。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培训流程与安排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https://d.book118.com/975331233233011034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2024-08-30T08:55:59.377</cp:lastPrinted>
  <dcterms:created xsi:type="dcterms:W3CDTF">2024-08-30T00:55:59Z</dcterms:created>
  <dcterms:modified xsi:type="dcterms:W3CDTF">2024-08-30T00:56:01Z</dcterms:modified>
</cp:coreProperties>
</file>