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F0EC-601E-459A-B46E-C7D447557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F534C-E90E-4886-B03E-51E8DD37C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CE7F-3427-44FB-B360-1032328F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7BE13-6276-4DBD-8CB2-FF662D03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09606-7616-4330-AC1F-1F92CF8A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8CA08-5533-498F-9AFC-700CE8CD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58120-9518-49A6-93EB-89B28700B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2B201-124D-4A58-B44B-096A35D7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6D732-8CA6-4A2D-8896-C0949210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B58CB-D617-48C9-9758-840A9CFBB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0C3BC-B996-4FC2-AF60-EDE6E6BF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31202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提高员工食品卫生意识的培训方案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食品卫生实践技能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员工个人卫生习惯培养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食品卫生监督检查与改进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近年来，食品卫生问题不断出现，如食品中毒、食品过期等，给消费者的身体健康带来了严重威胁。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食品卫生问题频发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政府对食品卫生的监管力度不断加强，企业需要遵守相关法规，确保食品卫生安全。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当前食品卫生状况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89" r="81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员工是企业的第一线，提高员工的食品卫生意识可以直接保障消费者的健康，减少食品卫生问题的发生。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一家注重食品卫生的企业可以赢得消费者的信任和好感，提升企业形象和品牌价值。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提高员工食品卫生意识的重要性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通过培训，使员工了解食品卫生的重要性，掌握基本的食品卫生知识和技能，提高员工的食品卫生意识。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员工能够自觉遵守食品卫生规定，减少食品卫生问题的发生；企业能够提升食品卫生管理水平，赢得消费者信任。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食品卫生基础知识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包括细菌、病毒、寄生虫等，可能导致食品腐败变质，引发食源性疾病。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7" r="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农药残留、重金属超标、添加剂不当使用等，长期摄入可能对人体健康造成严重影响。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如杂质、异物等，影响食品感官性状，甚至造成人体伤害。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食品卫生法规与标准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国家食品卫生法规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了解并遵守《中华人民共和国食品安全法》等相关法律法规，确保食品生产经营活动合法合规。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食品卫生标准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熟悉并掌握各类食品的国家卫生标准，如微生物指标、理化指标等，确保产品质量符合国家标准。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食品生产经营许可制度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了解食品生产经营许可的申请、审批流程，确保企业依法取得相应资质。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食品卫生操作规范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建立严格的原料采购制度，确保原料来源可靠、质量合格；对原料进行严格的验收，防止不合格原料进入生产环节。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食品贮存与运输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建立合理的食品贮存制度，分类存放、先进先出；确保运输工具清洁卫生，防止食品在运输过程中受到污染。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食品加工过程控制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遵守食品加工卫生规范，确保加工场所卫生整洁、设备设施清洁；严格控制加工过程中的温度、时间等关键控制点，防止食品受到污染。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餐具消毒与保洁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对餐具进行严格的清洗消毒，确保餐具清洁卫生；定期对餐具进行保洁维护，防止二次污染。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食品卫生实践技能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根据食品的性质和储存要求，将食品分类存放在适当的温度和湿度条件下，避免交叉污染。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食品分类储存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确保先入库的食品先出库，避免食品过期变质。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定期对库存食品进行检查，及时处理变质或过期食品。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定期检查库存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食品储存与保鲜方法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员工在操作前应洗手、穿戴整洁的工作服和帽子，避免污染食品。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定期对食品加工设备进行清洗和消毒，确保设备清洁卫生。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对食品原料进行清洗、去皮、去骨等处理，确保食品原料卫生安全。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食品加工过程中的卫生控制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https://d.book118.com/975333120223011034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2024-08-30T06:43:48.846</cp:lastPrinted>
  <dcterms:created xsi:type="dcterms:W3CDTF">2024-08-29T22:43:48Z</dcterms:created>
  <dcterms:modified xsi:type="dcterms:W3CDTF">2024-08-29T22:43:50Z</dcterms:modified>
</cp:coreProperties>
</file>