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72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CC7F8-31FF-41C8-AE97-881A21A4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595C4-1950-46BA-B29A-98C6986AA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0FBB1-6D9B-4D28-B721-3334E393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C3467-1B0F-4DC3-9617-0F468669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00B15-6034-46B6-BBBF-E3017827D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6A3555-2734-455D-B38D-0696D468A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0F403-4AB1-4194-ABF4-64ACE6E34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3465E-BD41-4E2C-9884-0885AEACD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B2485-F680-4ED2-8BA5-B96A8B4B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5E54D-A1FA-48A3-AEA7-D41B41187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6A96E-25BE-4F98-9FAE-55F1E0F01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67" r:id="rId2"/>
    <p:sldLayoutId id="2147484868" r:id="rId3"/>
    <p:sldLayoutId id="2147484869" r:id="rId4"/>
    <p:sldLayoutId id="2147484870" r:id="rId5"/>
    <p:sldLayoutId id="2147484871" r:id="rId6"/>
    <p:sldLayoutId id="2147484872" r:id="rId7"/>
    <p:sldLayoutId id="2147484873" r:id="rId8"/>
    <p:sldLayoutId id="2147484874" r:id="rId9"/>
    <p:sldLayoutId id="2147484875" r:id="rId10"/>
    <p:sldLayoutId id="214748487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33230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辽宁沈阳故宫旅游攻略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80298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85248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47925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1203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沈阳故宫的历史背景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19627" y="10962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8058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沈阳故宫的建筑特色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142271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169925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1730617" y="388260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149034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沈阳故宫的文物珍藏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363696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391349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3949398" y="3870814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370459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沈阳故宫的旅游指南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806545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834198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8385145" y="3878071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柒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813308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沈阳故宫的管理和服务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6" name="任意多边形: 形状 11"/>
          <p:cNvSpPr/>
          <p:nvPr>
            <p:custDataLst>
              <p:tags r:id="rId28"/>
            </p:custDataLst>
          </p:nvPr>
        </p:nvSpPr>
        <p:spPr>
          <a:xfrm>
            <a:off x="585120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8" name="任意多边形: 形状 38"/>
          <p:cNvSpPr/>
          <p:nvPr>
            <p:custDataLst>
              <p:tags r:id="rId29"/>
            </p:custDataLst>
          </p:nvPr>
        </p:nvSpPr>
        <p:spPr>
          <a:xfrm rot="5400000">
            <a:off x="612774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0" name="序号"/>
          <p:cNvSpPr txBox="1"/>
          <p:nvPr>
            <p:custDataLst>
              <p:tags r:id="rId30"/>
            </p:custDataLst>
          </p:nvPr>
        </p:nvSpPr>
        <p:spPr>
          <a:xfrm>
            <a:off x="6162736" y="387625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2" name="标题"/>
          <p:cNvSpPr txBox="1"/>
          <p:nvPr>
            <p:custDataLst>
              <p:tags r:id="rId31"/>
            </p:custDataLst>
          </p:nvPr>
        </p:nvSpPr>
        <p:spPr>
          <a:xfrm>
            <a:off x="591883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沈阳故宫的文化活动和节庆活动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沈阳故宫的历史背景</a:t>
            </a:r>
            <a:endParaRPr lang="zh-CN" altLang="en-US"/>
          </a:p>
        </p:txBody>
      </p:sp>
      <p:sp>
        <p:nvSpPr>
          <p:cNvPr id="104899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沈阳故宫的建立和发展</a:t>
            </a:r>
            <a:endParaRPr lang="zh-CN" altLang="en-US"/>
          </a:p>
        </p:txBody>
      </p:sp>
      <p:sp>
        <p:nvSpPr>
          <p:cNvPr id="104909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建立时间：1625年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建立者：努尔哈赤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发展历程：从最初的宫殿到清朝的皇宫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建筑风格：融合了满族、汉族、蒙古族等民族的建筑风格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历史地位：中国现存最完整的古代宫殿建筑群之一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保护与修复：经历了多次修缮和保护，现已成为世界文化遗产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清朝早期的宫廷文化</a:t>
            </a:r>
            <a:endParaRPr lang="zh-CN" altLang="en-US"/>
          </a:p>
        </p:txBody>
      </p:sp>
      <p:sp>
        <p:nvSpPr>
          <p:cNvPr id="10491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清朝早期宫廷文化的特点：注重礼仪、尊卑有序、等级分明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宫廷建筑的特点：规模宏大、布局严谨、装饰华丽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宫廷生活的特点：注重礼仪、尊卑有序、等级分明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宫廷文化的影响：对后世产生了深远的影响，如清朝的宫廷文化对现代中国的文化、艺术、建筑等方面都有很大的影响。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沈阳故宫在中国历史上的地位</a:t>
            </a:r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沈阳故宫是中国现存最完整的古代宫殿建筑群之一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沈阳故宫是清朝入关前的皇宫，具有重要的历史地位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沈阳故宫见证了清朝的崛起和统一，具有重要的历史意义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沈阳故宫是中国古代建筑艺术的瑰宝，具有重要的文化价值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沈阳故宫的建筑特色</a:t>
            </a:r>
            <a:endParaRPr lang="zh-CN" altLang="en-US"/>
          </a:p>
        </p:txBody>
      </p:sp>
      <p:sp>
        <p:nvSpPr>
          <p:cNvPr id="10493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宫殿建筑的风格和特点</a:t>
            </a:r>
            <a:endParaRPr lang="zh-CN" altLang="en-US"/>
          </a:p>
        </p:txBody>
      </p:sp>
      <p:sp>
        <p:nvSpPr>
          <p:cNvPr id="10494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沈阳故宫是中国现存最完整的古代宫殿建筑群之一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建筑风格：融合了满族、汉族、蒙古族等民族特色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建筑特点：布局严谨，结构精巧，装饰华丽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主要建筑：大政殿、崇政殿、凤凰楼等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建筑群布局和空间结构</a:t>
            </a:r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沈阳故宫位于沈阳市沈河区，是中国现存最完整的两座古代宫殿建筑群之一。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沈阳故宫的建筑群布局分为东、中、西三路，中路为皇帝办公和生活区，东路为皇后和妃嫔居住区，西路为皇子居住区。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沈阳故宫的空间结构以中轴线为主，两侧对称，形成了一个完整的宫殿建筑群。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沈阳故宫的建筑风格融合了满族、汉族、蒙古族等民族的建筑特色，具有鲜明的民族特色和地方特色。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沈阳故宫的建筑装饰艺术</a:t>
            </a:r>
            <a:endParaRPr lang="zh-CN" altLang="en-US"/>
          </a:p>
        </p:txBody>
      </p:sp>
      <p:sp>
        <p:nvSpPr>
          <p:cNvPr id="104960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建筑风格：融合了满族、汉族、蒙古族等民族特色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装饰元素：龙凤、云纹、山水、花鸟等传统图案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色彩运用：以红、黄、蓝、绿等为主色调，色彩鲜艳，对比强烈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雕刻工艺：精细的雕刻工艺，如木雕、石雕、砖雕等，展现了工匠的高超技艺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沈阳故宫的文物珍藏</a:t>
            </a:r>
            <a:endParaRPr lang="zh-CN" altLang="en-US"/>
          </a:p>
        </p:txBody>
      </p:sp>
      <p:sp>
        <p:nvSpPr>
          <p:cNvPr id="10496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第四章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宫廷文物收藏概览</a:t>
            </a:r>
            <a:endParaRPr lang="zh-CN" altLang="en-US"/>
          </a:p>
        </p:txBody>
      </p:sp>
      <p:sp>
        <p:nvSpPr>
          <p:cNvPr id="1049782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沈阳故宫是中国现存最完整的古代宫殿建筑群之一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收藏有大量珍贵的宫廷文物，包括瓷器、书画、玉器等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其中，瓷器收藏最为丰富，包括青花瓷、五彩瓷、珐琅彩瓷等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书画收藏也极为丰富，包括历代名家作品，如唐寅、文徵明等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玉器收藏包括各种玉雕、玉器皿等，工艺精湛，造型精美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沈阳故宫还收藏有大量古代服饰、家具、乐器等文物，展现了中国古代宫廷文化的独特魅力。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珍贵文物的特点和价值</a:t>
            </a:r>
            <a:endParaRPr lang="zh-CN" altLang="en-US"/>
          </a:p>
        </p:txBody>
      </p:sp>
      <p:sp>
        <p:nvSpPr>
          <p:cNvPr id="10498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历史价值：沈阳故宫的文物珍藏具有丰富的历史价值，反映了清朝的历史和文化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艺术价值：沈阳故宫的文物珍藏具有很高的艺术价值，展示了清朝的工艺水平和审美情趣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研究价值：沈阳故宫的文物珍藏具有重要的研究价值，为研究清朝历史和文化提供了丰富的实物资料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观赏价值：沈阳故宫的文物珍藏具有很高的观赏价值，吸引了众多游客前来参观和欣赏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3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代表性文物介绍</a:t>
            </a:r>
            <a:endParaRPr lang="zh-CN" altLang="en-US"/>
          </a:p>
        </p:txBody>
      </p:sp>
      <p:sp>
        <p:nvSpPr>
          <p:cNvPr id="104993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清高宗乾隆的御用书画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4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清世宗雍正的御用金器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清世祖福临的御用玉玺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清圣祖康熙的御用瓷器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清太祖努尔哈赤的龙袍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清太宗皇太极的御用宝剑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6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6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https://d.book118.com/975333230120011101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1"/>
  <p:tag name="KSO_WM_UNIT_INDEX" val="1_7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3"/>
  <p:tag name="KSO_WM_UNIT_INDEX" val="1_7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2"/>
  <p:tag name="KSO_WM_UNIT_INDEX" val="1_7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3"/>
  <p:tag name="KSO_WM_UNIT_INDEX" val="1_6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2"/>
  <p:tag name="KSO_WM_UNIT_INDEX" val="1_6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微软雅黑</vt:lpstr>
      <vt:lpstr>Office Theme</vt:lpstr>
      <vt:lpstr>辽宁沈阳故宫旅游攻略</vt:lpstr>
      <vt:lpstr>目录</vt:lpstr>
      <vt:lpstr>章节标题</vt:lpstr>
      <vt:lpstr>沈阳故宫的历史背景</vt:lpstr>
      <vt:lpstr>PowerPoint Presentation</vt:lpstr>
      <vt:lpstr>沈阳故宫的建立和发展</vt:lpstr>
      <vt:lpstr>清朝早期的宫廷文化</vt:lpstr>
      <vt:lpstr>沈阳故宫在中国历史上的地位</vt:lpstr>
      <vt:lpstr>沈阳故宫的建筑特色</vt:lpstr>
      <vt:lpstr>PowerPoint Presentation</vt:lpstr>
      <vt:lpstr>宫殿建筑的风格和特点</vt:lpstr>
      <vt:lpstr>建筑群布局和空间结构</vt:lpstr>
      <vt:lpstr>沈阳故宫的建筑装饰艺术</vt:lpstr>
      <vt:lpstr>沈阳故宫的文物珍藏</vt:lpstr>
      <vt:lpstr>PowerPoint Presentation</vt:lpstr>
      <vt:lpstr>宫廷文物收藏概览</vt:lpstr>
      <vt:lpstr>珍贵文物的特点和价值</vt:lpstr>
      <vt:lpstr>代表性文物介绍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2024-09-09T16:50:03.771</cp:lastPrinted>
  <dcterms:created xsi:type="dcterms:W3CDTF">2024-09-09T08:50:03Z</dcterms:created>
  <dcterms:modified xsi:type="dcterms:W3CDTF">2024-09-09T08:50:07Z</dcterms:modified>
</cp:coreProperties>
</file>